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3"/>
  </p:notesMasterIdLst>
  <p:sldIdLst>
    <p:sldId id="289" r:id="rId2"/>
    <p:sldId id="337" r:id="rId3"/>
    <p:sldId id="338" r:id="rId4"/>
    <p:sldId id="293" r:id="rId5"/>
    <p:sldId id="284" r:id="rId6"/>
    <p:sldId id="260" r:id="rId7"/>
    <p:sldId id="294" r:id="rId8"/>
    <p:sldId id="339" r:id="rId9"/>
    <p:sldId id="340" r:id="rId10"/>
    <p:sldId id="341" r:id="rId11"/>
    <p:sldId id="342" r:id="rId12"/>
    <p:sldId id="343" r:id="rId13"/>
    <p:sldId id="344" r:id="rId14"/>
    <p:sldId id="345" r:id="rId15"/>
    <p:sldId id="347" r:id="rId16"/>
    <p:sldId id="348" r:id="rId17"/>
    <p:sldId id="346" r:id="rId18"/>
    <p:sldId id="350" r:id="rId19"/>
    <p:sldId id="351" r:id="rId20"/>
    <p:sldId id="352" r:id="rId21"/>
    <p:sldId id="353" r:id="rId22"/>
  </p:sldIdLst>
  <p:sldSz cx="9144000" cy="5143500" type="screen16x9"/>
  <p:notesSz cx="6858000" cy="9144000"/>
  <p:embeddedFontLst>
    <p:embeddedFont>
      <p:font typeface="Manjari" panose="020B0604020202020204" charset="0"/>
      <p:regular r:id="rId24"/>
      <p:bold r:id="rId25"/>
    </p:embeddedFont>
    <p:embeddedFont>
      <p:font typeface="Nunito Black" panose="020B0604020202020204" charset="0"/>
      <p:bold r:id="rId26"/>
      <p:boldItalic r:id="rId27"/>
    </p:embeddedFont>
    <p:embeddedFont>
      <p:font typeface="PT Sans"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A343F589-BB13-4C09-8A52-89B7B13B2882}">
          <p14:sldIdLst>
            <p14:sldId id="289"/>
            <p14:sldId id="337"/>
            <p14:sldId id="338"/>
            <p14:sldId id="293"/>
            <p14:sldId id="284"/>
            <p14:sldId id="260"/>
            <p14:sldId id="294"/>
            <p14:sldId id="339"/>
            <p14:sldId id="340"/>
            <p14:sldId id="341"/>
            <p14:sldId id="342"/>
            <p14:sldId id="343"/>
            <p14:sldId id="344"/>
            <p14:sldId id="345"/>
            <p14:sldId id="347"/>
            <p14:sldId id="348"/>
            <p14:sldId id="346"/>
            <p14:sldId id="350"/>
            <p14:sldId id="351"/>
            <p14:sldId id="352"/>
            <p14:sldId id="35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AFCF1"/>
    <a:srgbClr val="F8DECC"/>
    <a:srgbClr val="EBF6DE"/>
    <a:srgbClr val="D4E8F0"/>
    <a:srgbClr val="BADAE7"/>
    <a:srgbClr val="CEE9E3"/>
    <a:srgbClr val="FDF1DF"/>
    <a:srgbClr val="FCE6C4"/>
    <a:srgbClr val="F4F2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6DCE7C5-BEA6-429B-90CA-B09DF2ED27D4}">
  <a:tblStyle styleId="{76DCE7C5-BEA6-429B-90CA-B09DF2ED27D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62" autoAdjust="0"/>
    <p:restoredTop sz="94660"/>
  </p:normalViewPr>
  <p:slideViewPr>
    <p:cSldViewPr snapToGrid="0">
      <p:cViewPr>
        <p:scale>
          <a:sx n="68" d="100"/>
          <a:sy n="68" d="100"/>
        </p:scale>
        <p:origin x="2604" y="13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2"/>
        <p:cNvGrpSpPr/>
        <p:nvPr/>
      </p:nvGrpSpPr>
      <p:grpSpPr>
        <a:xfrm>
          <a:off x="0" y="0"/>
          <a:ext cx="0" cy="0"/>
          <a:chOff x="0" y="0"/>
          <a:chExt cx="0" cy="0"/>
        </a:xfrm>
      </p:grpSpPr>
      <p:sp>
        <p:nvSpPr>
          <p:cNvPr id="2323" name="Google Shape;2323;gd972ec2744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4" name="Google Shape;2324;gd972ec2744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7"/>
        <p:cNvGrpSpPr/>
        <p:nvPr/>
      </p:nvGrpSpPr>
      <p:grpSpPr>
        <a:xfrm>
          <a:off x="0" y="0"/>
          <a:ext cx="0" cy="0"/>
          <a:chOff x="0" y="0"/>
          <a:chExt cx="0" cy="0"/>
        </a:xfrm>
      </p:grpSpPr>
      <p:sp>
        <p:nvSpPr>
          <p:cNvPr id="2228" name="Google Shape;2228;gd972ec2744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9" name="Google Shape;2229;gd972ec2744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1" name="Google Shape;911;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6"/>
        <p:cNvGrpSpPr/>
        <p:nvPr/>
      </p:nvGrpSpPr>
      <p:grpSpPr>
        <a:xfrm>
          <a:off x="0" y="0"/>
          <a:ext cx="0" cy="0"/>
          <a:chOff x="0" y="0"/>
          <a:chExt cx="0" cy="0"/>
        </a:xfrm>
      </p:grpSpPr>
      <p:sp>
        <p:nvSpPr>
          <p:cNvPr id="2277" name="Google Shape;2277;gd972ec2744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8" name="Google Shape;2278;gd972ec2744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9618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1" name="Google Shape;911;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408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rot="5005504">
            <a:off x="632373" y="72851"/>
            <a:ext cx="321942" cy="702696"/>
            <a:chOff x="291777" y="264000"/>
            <a:chExt cx="321950" cy="702713"/>
          </a:xfrm>
        </p:grpSpPr>
        <p:sp>
          <p:nvSpPr>
            <p:cNvPr id="10" name="Google Shape;10;p2"/>
            <p:cNvSpPr/>
            <p:nvPr/>
          </p:nvSpPr>
          <p:spPr>
            <a:xfrm>
              <a:off x="291777" y="264000"/>
              <a:ext cx="196458" cy="219220"/>
            </a:xfrm>
            <a:custGeom>
              <a:avLst/>
              <a:gdLst/>
              <a:ahLst/>
              <a:cxnLst/>
              <a:rect l="l" t="t" r="r" b="b"/>
              <a:pathLst>
                <a:path w="4212" h="4700" extrusionOk="0">
                  <a:moveTo>
                    <a:pt x="2106" y="0"/>
                  </a:moveTo>
                  <a:cubicBezTo>
                    <a:pt x="1555" y="0"/>
                    <a:pt x="978" y="226"/>
                    <a:pt x="577" y="627"/>
                  </a:cubicBezTo>
                  <a:cubicBezTo>
                    <a:pt x="201" y="1028"/>
                    <a:pt x="1" y="1579"/>
                    <a:pt x="26" y="2105"/>
                  </a:cubicBezTo>
                  <a:cubicBezTo>
                    <a:pt x="1" y="2456"/>
                    <a:pt x="51" y="2832"/>
                    <a:pt x="151" y="3158"/>
                  </a:cubicBezTo>
                  <a:cubicBezTo>
                    <a:pt x="327" y="3634"/>
                    <a:pt x="602" y="4085"/>
                    <a:pt x="1028" y="4361"/>
                  </a:cubicBezTo>
                  <a:cubicBezTo>
                    <a:pt x="1329" y="4586"/>
                    <a:pt x="1686" y="4699"/>
                    <a:pt x="2058" y="4699"/>
                  </a:cubicBezTo>
                  <a:cubicBezTo>
                    <a:pt x="2181" y="4699"/>
                    <a:pt x="2307" y="4687"/>
                    <a:pt x="2432" y="4662"/>
                  </a:cubicBezTo>
                  <a:cubicBezTo>
                    <a:pt x="2933" y="4586"/>
                    <a:pt x="3384" y="4286"/>
                    <a:pt x="3710" y="3910"/>
                  </a:cubicBezTo>
                  <a:cubicBezTo>
                    <a:pt x="4061" y="3484"/>
                    <a:pt x="4211" y="2932"/>
                    <a:pt x="4186" y="2381"/>
                  </a:cubicBezTo>
                  <a:cubicBezTo>
                    <a:pt x="4161" y="1830"/>
                    <a:pt x="3986" y="1278"/>
                    <a:pt x="3635" y="827"/>
                  </a:cubicBezTo>
                  <a:cubicBezTo>
                    <a:pt x="3485" y="576"/>
                    <a:pt x="3259" y="376"/>
                    <a:pt x="3008" y="226"/>
                  </a:cubicBezTo>
                  <a:cubicBezTo>
                    <a:pt x="2733" y="50"/>
                    <a:pt x="2432" y="0"/>
                    <a:pt x="2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12048" y="629921"/>
              <a:ext cx="301679" cy="336791"/>
            </a:xfrm>
            <a:custGeom>
              <a:avLst/>
              <a:gdLst/>
              <a:ahLst/>
              <a:cxnLst/>
              <a:rect l="l" t="t" r="r" b="b"/>
              <a:pathLst>
                <a:path w="5565" h="6213" extrusionOk="0">
                  <a:moveTo>
                    <a:pt x="2783" y="0"/>
                  </a:moveTo>
                  <a:cubicBezTo>
                    <a:pt x="2056" y="0"/>
                    <a:pt x="1304" y="326"/>
                    <a:pt x="778" y="852"/>
                  </a:cubicBezTo>
                  <a:cubicBezTo>
                    <a:pt x="276" y="1353"/>
                    <a:pt x="1" y="2080"/>
                    <a:pt x="51" y="2807"/>
                  </a:cubicBezTo>
                  <a:cubicBezTo>
                    <a:pt x="1" y="3258"/>
                    <a:pt x="76" y="3734"/>
                    <a:pt x="226" y="4185"/>
                  </a:cubicBezTo>
                  <a:cubicBezTo>
                    <a:pt x="427" y="4812"/>
                    <a:pt x="803" y="5389"/>
                    <a:pt x="1354" y="5764"/>
                  </a:cubicBezTo>
                  <a:cubicBezTo>
                    <a:pt x="1769" y="6066"/>
                    <a:pt x="2241" y="6212"/>
                    <a:pt x="2727" y="6212"/>
                  </a:cubicBezTo>
                  <a:cubicBezTo>
                    <a:pt x="2887" y="6212"/>
                    <a:pt x="3048" y="6196"/>
                    <a:pt x="3209" y="6165"/>
                  </a:cubicBezTo>
                  <a:cubicBezTo>
                    <a:pt x="3860" y="6040"/>
                    <a:pt x="4487" y="5664"/>
                    <a:pt x="4888" y="5138"/>
                  </a:cubicBezTo>
                  <a:cubicBezTo>
                    <a:pt x="5339" y="4587"/>
                    <a:pt x="5565" y="3860"/>
                    <a:pt x="5539" y="3158"/>
                  </a:cubicBezTo>
                  <a:cubicBezTo>
                    <a:pt x="5514" y="2406"/>
                    <a:pt x="5264" y="1679"/>
                    <a:pt x="4813" y="1078"/>
                  </a:cubicBezTo>
                  <a:cubicBezTo>
                    <a:pt x="4587" y="777"/>
                    <a:pt x="4311" y="501"/>
                    <a:pt x="3986" y="301"/>
                  </a:cubicBezTo>
                  <a:cubicBezTo>
                    <a:pt x="3610" y="100"/>
                    <a:pt x="3209" y="0"/>
                    <a:pt x="27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2;p2"/>
          <p:cNvGrpSpPr/>
          <p:nvPr/>
        </p:nvGrpSpPr>
        <p:grpSpPr>
          <a:xfrm>
            <a:off x="3309218" y="539402"/>
            <a:ext cx="2525564" cy="161469"/>
            <a:chOff x="3310270" y="539402"/>
            <a:chExt cx="2525564" cy="161469"/>
          </a:xfrm>
        </p:grpSpPr>
        <p:grpSp>
          <p:nvGrpSpPr>
            <p:cNvPr id="13" name="Google Shape;13;p2"/>
            <p:cNvGrpSpPr/>
            <p:nvPr/>
          </p:nvGrpSpPr>
          <p:grpSpPr>
            <a:xfrm>
              <a:off x="3310270" y="539402"/>
              <a:ext cx="1281989" cy="161469"/>
              <a:chOff x="2650175" y="4576450"/>
              <a:chExt cx="988350" cy="124475"/>
            </a:xfrm>
          </p:grpSpPr>
          <p:sp>
            <p:nvSpPr>
              <p:cNvPr id="14" name="Google Shape;14;p2"/>
              <p:cNvSpPr/>
              <p:nvPr/>
            </p:nvSpPr>
            <p:spPr>
              <a:xfrm>
                <a:off x="2650175" y="4576450"/>
                <a:ext cx="275650" cy="123350"/>
              </a:xfrm>
              <a:custGeom>
                <a:avLst/>
                <a:gdLst/>
                <a:ahLst/>
                <a:cxnLst/>
                <a:rect l="l" t="t" r="r" b="b"/>
                <a:pathLst>
                  <a:path w="11026" h="4934" extrusionOk="0">
                    <a:moveTo>
                      <a:pt x="5622" y="1"/>
                    </a:moveTo>
                    <a:cubicBezTo>
                      <a:pt x="5605" y="1"/>
                      <a:pt x="5587" y="2"/>
                      <a:pt x="5570" y="3"/>
                    </a:cubicBezTo>
                    <a:cubicBezTo>
                      <a:pt x="5296" y="3"/>
                      <a:pt x="5045" y="163"/>
                      <a:pt x="4908" y="414"/>
                    </a:cubicBezTo>
                    <a:cubicBezTo>
                      <a:pt x="3424" y="3336"/>
                      <a:pt x="868" y="3427"/>
                      <a:pt x="754" y="3427"/>
                    </a:cubicBezTo>
                    <a:cubicBezTo>
                      <a:pt x="343" y="3427"/>
                      <a:pt x="1" y="3769"/>
                      <a:pt x="1" y="4180"/>
                    </a:cubicBezTo>
                    <a:cubicBezTo>
                      <a:pt x="1" y="4591"/>
                      <a:pt x="343" y="4933"/>
                      <a:pt x="754" y="4933"/>
                    </a:cubicBezTo>
                    <a:cubicBezTo>
                      <a:pt x="891" y="4933"/>
                      <a:pt x="3675" y="4911"/>
                      <a:pt x="5638" y="2149"/>
                    </a:cubicBezTo>
                    <a:cubicBezTo>
                      <a:pt x="6506" y="3267"/>
                      <a:pt x="8172" y="4933"/>
                      <a:pt x="10249" y="4933"/>
                    </a:cubicBezTo>
                    <a:cubicBezTo>
                      <a:pt x="10683" y="4933"/>
                      <a:pt x="11025" y="4591"/>
                      <a:pt x="11025" y="4180"/>
                    </a:cubicBezTo>
                    <a:cubicBezTo>
                      <a:pt x="11025" y="3769"/>
                      <a:pt x="10683" y="3427"/>
                      <a:pt x="10249" y="3427"/>
                    </a:cubicBezTo>
                    <a:cubicBezTo>
                      <a:pt x="8035" y="3427"/>
                      <a:pt x="6255" y="414"/>
                      <a:pt x="6255" y="368"/>
                    </a:cubicBezTo>
                    <a:cubicBezTo>
                      <a:pt x="6105" y="155"/>
                      <a:pt x="5876" y="1"/>
                      <a:pt x="56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887000" y="4576450"/>
                <a:ext cx="277350" cy="123350"/>
              </a:xfrm>
              <a:custGeom>
                <a:avLst/>
                <a:gdLst/>
                <a:ahLst/>
                <a:cxnLst/>
                <a:rect l="l" t="t" r="r" b="b"/>
                <a:pathLst>
                  <a:path w="11094" h="4934" extrusionOk="0">
                    <a:moveTo>
                      <a:pt x="5610" y="0"/>
                    </a:moveTo>
                    <a:cubicBezTo>
                      <a:pt x="5589" y="0"/>
                      <a:pt x="5568" y="1"/>
                      <a:pt x="5547" y="3"/>
                    </a:cubicBezTo>
                    <a:cubicBezTo>
                      <a:pt x="5273" y="26"/>
                      <a:pt x="5067" y="163"/>
                      <a:pt x="4930" y="368"/>
                    </a:cubicBezTo>
                    <a:cubicBezTo>
                      <a:pt x="3241" y="3336"/>
                      <a:pt x="867" y="3404"/>
                      <a:pt x="753" y="3427"/>
                    </a:cubicBezTo>
                    <a:cubicBezTo>
                      <a:pt x="342" y="3427"/>
                      <a:pt x="0" y="3769"/>
                      <a:pt x="0" y="4180"/>
                    </a:cubicBezTo>
                    <a:cubicBezTo>
                      <a:pt x="0" y="4591"/>
                      <a:pt x="342" y="4933"/>
                      <a:pt x="753" y="4933"/>
                    </a:cubicBezTo>
                    <a:cubicBezTo>
                      <a:pt x="890" y="4933"/>
                      <a:pt x="3584" y="4911"/>
                      <a:pt x="5684" y="2012"/>
                    </a:cubicBezTo>
                    <a:cubicBezTo>
                      <a:pt x="6597" y="2993"/>
                      <a:pt x="8308" y="4568"/>
                      <a:pt x="10112" y="4933"/>
                    </a:cubicBezTo>
                    <a:lnTo>
                      <a:pt x="10271" y="4933"/>
                    </a:lnTo>
                    <a:cubicBezTo>
                      <a:pt x="10614" y="4933"/>
                      <a:pt x="10933" y="4682"/>
                      <a:pt x="11002" y="4317"/>
                    </a:cubicBezTo>
                    <a:cubicBezTo>
                      <a:pt x="11093" y="3906"/>
                      <a:pt x="10819" y="3518"/>
                      <a:pt x="10408" y="3427"/>
                    </a:cubicBezTo>
                    <a:cubicBezTo>
                      <a:pt x="8354" y="3016"/>
                      <a:pt x="6209" y="323"/>
                      <a:pt x="6186" y="277"/>
                    </a:cubicBezTo>
                    <a:cubicBezTo>
                      <a:pt x="6040" y="110"/>
                      <a:pt x="5836" y="0"/>
                      <a:pt x="56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123225" y="4576450"/>
                <a:ext cx="276800" cy="124475"/>
              </a:xfrm>
              <a:custGeom>
                <a:avLst/>
                <a:gdLst/>
                <a:ahLst/>
                <a:cxnLst/>
                <a:rect l="l" t="t" r="r" b="b"/>
                <a:pathLst>
                  <a:path w="11072" h="4979" extrusionOk="0">
                    <a:moveTo>
                      <a:pt x="5657" y="1"/>
                    </a:moveTo>
                    <a:cubicBezTo>
                      <a:pt x="5636" y="1"/>
                      <a:pt x="5614" y="1"/>
                      <a:pt x="5593" y="3"/>
                    </a:cubicBezTo>
                    <a:cubicBezTo>
                      <a:pt x="5319" y="3"/>
                      <a:pt x="5068" y="186"/>
                      <a:pt x="4954" y="460"/>
                    </a:cubicBezTo>
                    <a:cubicBezTo>
                      <a:pt x="3771" y="3159"/>
                      <a:pt x="1959" y="3447"/>
                      <a:pt x="1240" y="3447"/>
                    </a:cubicBezTo>
                    <a:cubicBezTo>
                      <a:pt x="1071" y="3447"/>
                      <a:pt x="963" y="3431"/>
                      <a:pt x="937" y="3427"/>
                    </a:cubicBezTo>
                    <a:cubicBezTo>
                      <a:pt x="894" y="3420"/>
                      <a:pt x="852" y="3416"/>
                      <a:pt x="810" y="3416"/>
                    </a:cubicBezTo>
                    <a:cubicBezTo>
                      <a:pt x="449" y="3416"/>
                      <a:pt x="131" y="3675"/>
                      <a:pt x="69" y="4043"/>
                    </a:cubicBezTo>
                    <a:cubicBezTo>
                      <a:pt x="1" y="4454"/>
                      <a:pt x="252" y="4842"/>
                      <a:pt x="686" y="4933"/>
                    </a:cubicBezTo>
                    <a:cubicBezTo>
                      <a:pt x="845" y="4956"/>
                      <a:pt x="1028" y="4979"/>
                      <a:pt x="1256" y="4979"/>
                    </a:cubicBezTo>
                    <a:cubicBezTo>
                      <a:pt x="2466" y="4979"/>
                      <a:pt x="4360" y="4386"/>
                      <a:pt x="5730" y="2217"/>
                    </a:cubicBezTo>
                    <a:cubicBezTo>
                      <a:pt x="6620" y="3336"/>
                      <a:pt x="8264" y="4933"/>
                      <a:pt x="10318" y="4933"/>
                    </a:cubicBezTo>
                    <a:cubicBezTo>
                      <a:pt x="10729" y="4933"/>
                      <a:pt x="11071" y="4591"/>
                      <a:pt x="11071" y="4180"/>
                    </a:cubicBezTo>
                    <a:cubicBezTo>
                      <a:pt x="11071" y="3769"/>
                      <a:pt x="10729" y="3427"/>
                      <a:pt x="10318" y="3427"/>
                    </a:cubicBezTo>
                    <a:cubicBezTo>
                      <a:pt x="8104" y="3427"/>
                      <a:pt x="6323" y="391"/>
                      <a:pt x="6301" y="368"/>
                    </a:cubicBezTo>
                    <a:cubicBezTo>
                      <a:pt x="6173" y="135"/>
                      <a:pt x="5929" y="1"/>
                      <a:pt x="56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361750" y="4576450"/>
                <a:ext cx="276775" cy="123350"/>
              </a:xfrm>
              <a:custGeom>
                <a:avLst/>
                <a:gdLst/>
                <a:ahLst/>
                <a:cxnLst/>
                <a:rect l="l" t="t" r="r" b="b"/>
                <a:pathLst>
                  <a:path w="11071" h="4934" extrusionOk="0">
                    <a:moveTo>
                      <a:pt x="5589" y="0"/>
                    </a:moveTo>
                    <a:cubicBezTo>
                      <a:pt x="5567" y="0"/>
                      <a:pt x="5546" y="1"/>
                      <a:pt x="5524" y="3"/>
                    </a:cubicBezTo>
                    <a:cubicBezTo>
                      <a:pt x="5273" y="26"/>
                      <a:pt x="5045" y="163"/>
                      <a:pt x="4908" y="368"/>
                    </a:cubicBezTo>
                    <a:cubicBezTo>
                      <a:pt x="3242" y="3336"/>
                      <a:pt x="868" y="3404"/>
                      <a:pt x="754" y="3427"/>
                    </a:cubicBezTo>
                    <a:cubicBezTo>
                      <a:pt x="320" y="3427"/>
                      <a:pt x="1" y="3769"/>
                      <a:pt x="1" y="4180"/>
                    </a:cubicBezTo>
                    <a:cubicBezTo>
                      <a:pt x="1" y="4591"/>
                      <a:pt x="320" y="4933"/>
                      <a:pt x="754" y="4933"/>
                    </a:cubicBezTo>
                    <a:cubicBezTo>
                      <a:pt x="868" y="4933"/>
                      <a:pt x="3561" y="4911"/>
                      <a:pt x="5661" y="2012"/>
                    </a:cubicBezTo>
                    <a:cubicBezTo>
                      <a:pt x="6574" y="2993"/>
                      <a:pt x="8286" y="4568"/>
                      <a:pt x="10112" y="4933"/>
                    </a:cubicBezTo>
                    <a:lnTo>
                      <a:pt x="10249" y="4933"/>
                    </a:lnTo>
                    <a:cubicBezTo>
                      <a:pt x="10614" y="4933"/>
                      <a:pt x="10934" y="4682"/>
                      <a:pt x="11003" y="4317"/>
                    </a:cubicBezTo>
                    <a:cubicBezTo>
                      <a:pt x="11071" y="3906"/>
                      <a:pt x="10820" y="3518"/>
                      <a:pt x="10409" y="3427"/>
                    </a:cubicBezTo>
                    <a:cubicBezTo>
                      <a:pt x="8332" y="3016"/>
                      <a:pt x="6209" y="323"/>
                      <a:pt x="6186" y="277"/>
                    </a:cubicBezTo>
                    <a:cubicBezTo>
                      <a:pt x="6040" y="110"/>
                      <a:pt x="5818" y="0"/>
                      <a:pt x="55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4553845" y="539402"/>
              <a:ext cx="1281989" cy="161469"/>
              <a:chOff x="2650175" y="4576450"/>
              <a:chExt cx="988350" cy="124475"/>
            </a:xfrm>
          </p:grpSpPr>
          <p:sp>
            <p:nvSpPr>
              <p:cNvPr id="19" name="Google Shape;19;p2"/>
              <p:cNvSpPr/>
              <p:nvPr/>
            </p:nvSpPr>
            <p:spPr>
              <a:xfrm>
                <a:off x="2650175" y="4576450"/>
                <a:ext cx="275650" cy="123350"/>
              </a:xfrm>
              <a:custGeom>
                <a:avLst/>
                <a:gdLst/>
                <a:ahLst/>
                <a:cxnLst/>
                <a:rect l="l" t="t" r="r" b="b"/>
                <a:pathLst>
                  <a:path w="11026" h="4934" extrusionOk="0">
                    <a:moveTo>
                      <a:pt x="5622" y="1"/>
                    </a:moveTo>
                    <a:cubicBezTo>
                      <a:pt x="5605" y="1"/>
                      <a:pt x="5587" y="2"/>
                      <a:pt x="5570" y="3"/>
                    </a:cubicBezTo>
                    <a:cubicBezTo>
                      <a:pt x="5296" y="3"/>
                      <a:pt x="5045" y="163"/>
                      <a:pt x="4908" y="414"/>
                    </a:cubicBezTo>
                    <a:cubicBezTo>
                      <a:pt x="3424" y="3336"/>
                      <a:pt x="868" y="3427"/>
                      <a:pt x="754" y="3427"/>
                    </a:cubicBezTo>
                    <a:cubicBezTo>
                      <a:pt x="343" y="3427"/>
                      <a:pt x="1" y="3769"/>
                      <a:pt x="1" y="4180"/>
                    </a:cubicBezTo>
                    <a:cubicBezTo>
                      <a:pt x="1" y="4591"/>
                      <a:pt x="343" y="4933"/>
                      <a:pt x="754" y="4933"/>
                    </a:cubicBezTo>
                    <a:cubicBezTo>
                      <a:pt x="891" y="4933"/>
                      <a:pt x="3675" y="4911"/>
                      <a:pt x="5638" y="2149"/>
                    </a:cubicBezTo>
                    <a:cubicBezTo>
                      <a:pt x="6506" y="3267"/>
                      <a:pt x="8172" y="4933"/>
                      <a:pt x="10249" y="4933"/>
                    </a:cubicBezTo>
                    <a:cubicBezTo>
                      <a:pt x="10683" y="4933"/>
                      <a:pt x="11025" y="4591"/>
                      <a:pt x="11025" y="4180"/>
                    </a:cubicBezTo>
                    <a:cubicBezTo>
                      <a:pt x="11025" y="3769"/>
                      <a:pt x="10683" y="3427"/>
                      <a:pt x="10249" y="3427"/>
                    </a:cubicBezTo>
                    <a:cubicBezTo>
                      <a:pt x="8035" y="3427"/>
                      <a:pt x="6255" y="414"/>
                      <a:pt x="6255" y="368"/>
                    </a:cubicBezTo>
                    <a:cubicBezTo>
                      <a:pt x="6105" y="155"/>
                      <a:pt x="5876" y="1"/>
                      <a:pt x="56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887000" y="4576450"/>
                <a:ext cx="277350" cy="123350"/>
              </a:xfrm>
              <a:custGeom>
                <a:avLst/>
                <a:gdLst/>
                <a:ahLst/>
                <a:cxnLst/>
                <a:rect l="l" t="t" r="r" b="b"/>
                <a:pathLst>
                  <a:path w="11094" h="4934" extrusionOk="0">
                    <a:moveTo>
                      <a:pt x="5610" y="0"/>
                    </a:moveTo>
                    <a:cubicBezTo>
                      <a:pt x="5589" y="0"/>
                      <a:pt x="5568" y="1"/>
                      <a:pt x="5547" y="3"/>
                    </a:cubicBezTo>
                    <a:cubicBezTo>
                      <a:pt x="5273" y="26"/>
                      <a:pt x="5067" y="163"/>
                      <a:pt x="4930" y="368"/>
                    </a:cubicBezTo>
                    <a:cubicBezTo>
                      <a:pt x="3241" y="3336"/>
                      <a:pt x="867" y="3404"/>
                      <a:pt x="753" y="3427"/>
                    </a:cubicBezTo>
                    <a:cubicBezTo>
                      <a:pt x="342" y="3427"/>
                      <a:pt x="0" y="3769"/>
                      <a:pt x="0" y="4180"/>
                    </a:cubicBezTo>
                    <a:cubicBezTo>
                      <a:pt x="0" y="4591"/>
                      <a:pt x="342" y="4933"/>
                      <a:pt x="753" y="4933"/>
                    </a:cubicBezTo>
                    <a:cubicBezTo>
                      <a:pt x="890" y="4933"/>
                      <a:pt x="3584" y="4911"/>
                      <a:pt x="5684" y="2012"/>
                    </a:cubicBezTo>
                    <a:cubicBezTo>
                      <a:pt x="6597" y="2993"/>
                      <a:pt x="8308" y="4568"/>
                      <a:pt x="10112" y="4933"/>
                    </a:cubicBezTo>
                    <a:lnTo>
                      <a:pt x="10271" y="4933"/>
                    </a:lnTo>
                    <a:cubicBezTo>
                      <a:pt x="10614" y="4933"/>
                      <a:pt x="10933" y="4682"/>
                      <a:pt x="11002" y="4317"/>
                    </a:cubicBezTo>
                    <a:cubicBezTo>
                      <a:pt x="11093" y="3906"/>
                      <a:pt x="10819" y="3518"/>
                      <a:pt x="10408" y="3427"/>
                    </a:cubicBezTo>
                    <a:cubicBezTo>
                      <a:pt x="8354" y="3016"/>
                      <a:pt x="6209" y="323"/>
                      <a:pt x="6186" y="277"/>
                    </a:cubicBezTo>
                    <a:cubicBezTo>
                      <a:pt x="6040" y="110"/>
                      <a:pt x="5836" y="0"/>
                      <a:pt x="56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123225" y="4576450"/>
                <a:ext cx="276800" cy="124475"/>
              </a:xfrm>
              <a:custGeom>
                <a:avLst/>
                <a:gdLst/>
                <a:ahLst/>
                <a:cxnLst/>
                <a:rect l="l" t="t" r="r" b="b"/>
                <a:pathLst>
                  <a:path w="11072" h="4979" extrusionOk="0">
                    <a:moveTo>
                      <a:pt x="5657" y="1"/>
                    </a:moveTo>
                    <a:cubicBezTo>
                      <a:pt x="5636" y="1"/>
                      <a:pt x="5614" y="1"/>
                      <a:pt x="5593" y="3"/>
                    </a:cubicBezTo>
                    <a:cubicBezTo>
                      <a:pt x="5319" y="3"/>
                      <a:pt x="5068" y="186"/>
                      <a:pt x="4954" y="460"/>
                    </a:cubicBezTo>
                    <a:cubicBezTo>
                      <a:pt x="3771" y="3159"/>
                      <a:pt x="1959" y="3447"/>
                      <a:pt x="1240" y="3447"/>
                    </a:cubicBezTo>
                    <a:cubicBezTo>
                      <a:pt x="1071" y="3447"/>
                      <a:pt x="963" y="3431"/>
                      <a:pt x="937" y="3427"/>
                    </a:cubicBezTo>
                    <a:cubicBezTo>
                      <a:pt x="894" y="3420"/>
                      <a:pt x="852" y="3416"/>
                      <a:pt x="810" y="3416"/>
                    </a:cubicBezTo>
                    <a:cubicBezTo>
                      <a:pt x="449" y="3416"/>
                      <a:pt x="131" y="3675"/>
                      <a:pt x="69" y="4043"/>
                    </a:cubicBezTo>
                    <a:cubicBezTo>
                      <a:pt x="1" y="4454"/>
                      <a:pt x="252" y="4842"/>
                      <a:pt x="686" y="4933"/>
                    </a:cubicBezTo>
                    <a:cubicBezTo>
                      <a:pt x="845" y="4956"/>
                      <a:pt x="1028" y="4979"/>
                      <a:pt x="1256" y="4979"/>
                    </a:cubicBezTo>
                    <a:cubicBezTo>
                      <a:pt x="2466" y="4979"/>
                      <a:pt x="4360" y="4386"/>
                      <a:pt x="5730" y="2217"/>
                    </a:cubicBezTo>
                    <a:cubicBezTo>
                      <a:pt x="6620" y="3336"/>
                      <a:pt x="8264" y="4933"/>
                      <a:pt x="10318" y="4933"/>
                    </a:cubicBezTo>
                    <a:cubicBezTo>
                      <a:pt x="10729" y="4933"/>
                      <a:pt x="11071" y="4591"/>
                      <a:pt x="11071" y="4180"/>
                    </a:cubicBezTo>
                    <a:cubicBezTo>
                      <a:pt x="11071" y="3769"/>
                      <a:pt x="10729" y="3427"/>
                      <a:pt x="10318" y="3427"/>
                    </a:cubicBezTo>
                    <a:cubicBezTo>
                      <a:pt x="8104" y="3427"/>
                      <a:pt x="6323" y="391"/>
                      <a:pt x="6301" y="368"/>
                    </a:cubicBezTo>
                    <a:cubicBezTo>
                      <a:pt x="6173" y="135"/>
                      <a:pt x="5929" y="1"/>
                      <a:pt x="56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361750" y="4576450"/>
                <a:ext cx="276775" cy="123350"/>
              </a:xfrm>
              <a:custGeom>
                <a:avLst/>
                <a:gdLst/>
                <a:ahLst/>
                <a:cxnLst/>
                <a:rect l="l" t="t" r="r" b="b"/>
                <a:pathLst>
                  <a:path w="11071" h="4934" extrusionOk="0">
                    <a:moveTo>
                      <a:pt x="5589" y="0"/>
                    </a:moveTo>
                    <a:cubicBezTo>
                      <a:pt x="5567" y="0"/>
                      <a:pt x="5546" y="1"/>
                      <a:pt x="5524" y="3"/>
                    </a:cubicBezTo>
                    <a:cubicBezTo>
                      <a:pt x="5273" y="26"/>
                      <a:pt x="5045" y="163"/>
                      <a:pt x="4908" y="368"/>
                    </a:cubicBezTo>
                    <a:cubicBezTo>
                      <a:pt x="3242" y="3336"/>
                      <a:pt x="868" y="3404"/>
                      <a:pt x="754" y="3427"/>
                    </a:cubicBezTo>
                    <a:cubicBezTo>
                      <a:pt x="320" y="3427"/>
                      <a:pt x="1" y="3769"/>
                      <a:pt x="1" y="4180"/>
                    </a:cubicBezTo>
                    <a:cubicBezTo>
                      <a:pt x="1" y="4591"/>
                      <a:pt x="320" y="4933"/>
                      <a:pt x="754" y="4933"/>
                    </a:cubicBezTo>
                    <a:cubicBezTo>
                      <a:pt x="868" y="4933"/>
                      <a:pt x="3561" y="4911"/>
                      <a:pt x="5661" y="2012"/>
                    </a:cubicBezTo>
                    <a:cubicBezTo>
                      <a:pt x="6574" y="2993"/>
                      <a:pt x="8286" y="4568"/>
                      <a:pt x="10112" y="4933"/>
                    </a:cubicBezTo>
                    <a:lnTo>
                      <a:pt x="10249" y="4933"/>
                    </a:lnTo>
                    <a:cubicBezTo>
                      <a:pt x="10614" y="4933"/>
                      <a:pt x="10934" y="4682"/>
                      <a:pt x="11003" y="4317"/>
                    </a:cubicBezTo>
                    <a:cubicBezTo>
                      <a:pt x="11071" y="3906"/>
                      <a:pt x="10820" y="3518"/>
                      <a:pt x="10409" y="3427"/>
                    </a:cubicBezTo>
                    <a:cubicBezTo>
                      <a:pt x="8332" y="3016"/>
                      <a:pt x="6209" y="323"/>
                      <a:pt x="6186" y="277"/>
                    </a:cubicBezTo>
                    <a:cubicBezTo>
                      <a:pt x="6040" y="110"/>
                      <a:pt x="5818" y="0"/>
                      <a:pt x="55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 name="Google Shape;23;p2"/>
          <p:cNvGrpSpPr/>
          <p:nvPr/>
        </p:nvGrpSpPr>
        <p:grpSpPr>
          <a:xfrm>
            <a:off x="4657233" y="4604101"/>
            <a:ext cx="523008" cy="271682"/>
            <a:chOff x="2884833" y="4604101"/>
            <a:chExt cx="523008" cy="271682"/>
          </a:xfrm>
        </p:grpSpPr>
        <p:sp>
          <p:nvSpPr>
            <p:cNvPr id="24" name="Google Shape;24;p2"/>
            <p:cNvSpPr/>
            <p:nvPr/>
          </p:nvSpPr>
          <p:spPr>
            <a:xfrm>
              <a:off x="2884833" y="4714309"/>
              <a:ext cx="127427" cy="143472"/>
            </a:xfrm>
            <a:custGeom>
              <a:avLst/>
              <a:gdLst/>
              <a:ahLst/>
              <a:cxnLst/>
              <a:rect l="l" t="t" r="r" b="b"/>
              <a:pathLst>
                <a:path w="2732" h="3076" extrusionOk="0">
                  <a:moveTo>
                    <a:pt x="1379" y="0"/>
                  </a:moveTo>
                  <a:cubicBezTo>
                    <a:pt x="1003" y="0"/>
                    <a:pt x="627" y="150"/>
                    <a:pt x="376" y="426"/>
                  </a:cubicBezTo>
                  <a:cubicBezTo>
                    <a:pt x="125" y="677"/>
                    <a:pt x="0" y="1028"/>
                    <a:pt x="0" y="1379"/>
                  </a:cubicBezTo>
                  <a:cubicBezTo>
                    <a:pt x="0" y="1604"/>
                    <a:pt x="25" y="1855"/>
                    <a:pt x="100" y="2055"/>
                  </a:cubicBezTo>
                  <a:cubicBezTo>
                    <a:pt x="201" y="2381"/>
                    <a:pt x="376" y="2657"/>
                    <a:pt x="652" y="2857"/>
                  </a:cubicBezTo>
                  <a:cubicBezTo>
                    <a:pt x="862" y="3010"/>
                    <a:pt x="1102" y="3076"/>
                    <a:pt x="1349" y="3076"/>
                  </a:cubicBezTo>
                  <a:cubicBezTo>
                    <a:pt x="1425" y="3076"/>
                    <a:pt x="1502" y="3070"/>
                    <a:pt x="1579" y="3058"/>
                  </a:cubicBezTo>
                  <a:cubicBezTo>
                    <a:pt x="1905" y="2983"/>
                    <a:pt x="2206" y="2807"/>
                    <a:pt x="2406" y="2556"/>
                  </a:cubicBezTo>
                  <a:cubicBezTo>
                    <a:pt x="2632" y="2281"/>
                    <a:pt x="2732" y="1905"/>
                    <a:pt x="2732" y="1554"/>
                  </a:cubicBezTo>
                  <a:cubicBezTo>
                    <a:pt x="2707" y="1203"/>
                    <a:pt x="2582" y="827"/>
                    <a:pt x="2356" y="526"/>
                  </a:cubicBezTo>
                  <a:cubicBezTo>
                    <a:pt x="2256" y="376"/>
                    <a:pt x="2130" y="251"/>
                    <a:pt x="1955" y="150"/>
                  </a:cubicBezTo>
                  <a:cubicBezTo>
                    <a:pt x="1780" y="50"/>
                    <a:pt x="1579" y="0"/>
                    <a:pt x="13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164725" y="4604101"/>
              <a:ext cx="243116" cy="271682"/>
            </a:xfrm>
            <a:custGeom>
              <a:avLst/>
              <a:gdLst/>
              <a:ahLst/>
              <a:cxnLst/>
              <a:rect l="l" t="t" r="r" b="b"/>
              <a:pathLst>
                <a:path w="6468" h="7228" extrusionOk="0">
                  <a:moveTo>
                    <a:pt x="3355" y="0"/>
                  </a:moveTo>
                  <a:cubicBezTo>
                    <a:pt x="3315" y="0"/>
                    <a:pt x="3274" y="1"/>
                    <a:pt x="3234" y="3"/>
                  </a:cubicBezTo>
                  <a:cubicBezTo>
                    <a:pt x="2382" y="3"/>
                    <a:pt x="1505" y="354"/>
                    <a:pt x="903" y="981"/>
                  </a:cubicBezTo>
                  <a:cubicBezTo>
                    <a:pt x="302" y="1557"/>
                    <a:pt x="1" y="2410"/>
                    <a:pt x="51" y="3237"/>
                  </a:cubicBezTo>
                  <a:cubicBezTo>
                    <a:pt x="1" y="3788"/>
                    <a:pt x="76" y="4339"/>
                    <a:pt x="251" y="4841"/>
                  </a:cubicBezTo>
                  <a:cubicBezTo>
                    <a:pt x="477" y="5592"/>
                    <a:pt x="928" y="6269"/>
                    <a:pt x="1555" y="6720"/>
                  </a:cubicBezTo>
                  <a:cubicBezTo>
                    <a:pt x="2025" y="7059"/>
                    <a:pt x="2593" y="7228"/>
                    <a:pt x="3165" y="7228"/>
                  </a:cubicBezTo>
                  <a:cubicBezTo>
                    <a:pt x="3356" y="7228"/>
                    <a:pt x="3547" y="7209"/>
                    <a:pt x="3735" y="7171"/>
                  </a:cubicBezTo>
                  <a:cubicBezTo>
                    <a:pt x="4487" y="7021"/>
                    <a:pt x="5214" y="6595"/>
                    <a:pt x="5690" y="5994"/>
                  </a:cubicBezTo>
                  <a:cubicBezTo>
                    <a:pt x="6216" y="5342"/>
                    <a:pt x="6467" y="4490"/>
                    <a:pt x="6442" y="3663"/>
                  </a:cubicBezTo>
                  <a:cubicBezTo>
                    <a:pt x="6417" y="2811"/>
                    <a:pt x="6116" y="1958"/>
                    <a:pt x="5590" y="1257"/>
                  </a:cubicBezTo>
                  <a:cubicBezTo>
                    <a:pt x="5339" y="881"/>
                    <a:pt x="5013" y="555"/>
                    <a:pt x="4612" y="329"/>
                  </a:cubicBezTo>
                  <a:cubicBezTo>
                    <a:pt x="4245" y="123"/>
                    <a:pt x="3794" y="0"/>
                    <a:pt x="33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rot="2700000">
            <a:off x="241205" y="4197616"/>
            <a:ext cx="839882" cy="573391"/>
            <a:chOff x="270999" y="4268599"/>
            <a:chExt cx="839890" cy="573396"/>
          </a:xfrm>
        </p:grpSpPr>
        <p:sp>
          <p:nvSpPr>
            <p:cNvPr id="27" name="Google Shape;27;p2"/>
            <p:cNvSpPr/>
            <p:nvPr/>
          </p:nvSpPr>
          <p:spPr>
            <a:xfrm>
              <a:off x="392063" y="4608438"/>
              <a:ext cx="208189" cy="233557"/>
            </a:xfrm>
            <a:custGeom>
              <a:avLst/>
              <a:gdLst/>
              <a:ahLst/>
              <a:cxnLst/>
              <a:rect l="l" t="t" r="r" b="b"/>
              <a:pathLst>
                <a:path w="4212" h="4725" extrusionOk="0">
                  <a:moveTo>
                    <a:pt x="2106" y="0"/>
                  </a:moveTo>
                  <a:cubicBezTo>
                    <a:pt x="1555" y="25"/>
                    <a:pt x="978" y="251"/>
                    <a:pt x="577" y="652"/>
                  </a:cubicBezTo>
                  <a:cubicBezTo>
                    <a:pt x="201" y="1028"/>
                    <a:pt x="1" y="1579"/>
                    <a:pt x="26" y="2130"/>
                  </a:cubicBezTo>
                  <a:cubicBezTo>
                    <a:pt x="1" y="2481"/>
                    <a:pt x="51" y="2857"/>
                    <a:pt x="151" y="3183"/>
                  </a:cubicBezTo>
                  <a:cubicBezTo>
                    <a:pt x="327" y="3659"/>
                    <a:pt x="602" y="4085"/>
                    <a:pt x="1028" y="4386"/>
                  </a:cubicBezTo>
                  <a:cubicBezTo>
                    <a:pt x="1329" y="4612"/>
                    <a:pt x="1686" y="4724"/>
                    <a:pt x="2057" y="4724"/>
                  </a:cubicBezTo>
                  <a:cubicBezTo>
                    <a:pt x="2181" y="4724"/>
                    <a:pt x="2307" y="4712"/>
                    <a:pt x="2432" y="4687"/>
                  </a:cubicBezTo>
                  <a:cubicBezTo>
                    <a:pt x="2933" y="4587"/>
                    <a:pt x="3384" y="4311"/>
                    <a:pt x="3710" y="3910"/>
                  </a:cubicBezTo>
                  <a:cubicBezTo>
                    <a:pt x="4061" y="3484"/>
                    <a:pt x="4211" y="2957"/>
                    <a:pt x="4186" y="2406"/>
                  </a:cubicBezTo>
                  <a:cubicBezTo>
                    <a:pt x="4161" y="1830"/>
                    <a:pt x="3986" y="1278"/>
                    <a:pt x="3635" y="827"/>
                  </a:cubicBezTo>
                  <a:cubicBezTo>
                    <a:pt x="3484" y="602"/>
                    <a:pt x="3259" y="376"/>
                    <a:pt x="3008" y="226"/>
                  </a:cubicBezTo>
                  <a:cubicBezTo>
                    <a:pt x="2733" y="75"/>
                    <a:pt x="2432" y="0"/>
                    <a:pt x="2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35794" y="4268599"/>
              <a:ext cx="275096" cy="306992"/>
            </a:xfrm>
            <a:custGeom>
              <a:avLst/>
              <a:gdLst/>
              <a:ahLst/>
              <a:cxnLst/>
              <a:rect l="l" t="t" r="r" b="b"/>
              <a:pathLst>
                <a:path w="4212" h="4700" extrusionOk="0">
                  <a:moveTo>
                    <a:pt x="2106" y="0"/>
                  </a:moveTo>
                  <a:cubicBezTo>
                    <a:pt x="1555" y="0"/>
                    <a:pt x="978" y="226"/>
                    <a:pt x="577" y="627"/>
                  </a:cubicBezTo>
                  <a:cubicBezTo>
                    <a:pt x="201" y="1028"/>
                    <a:pt x="1" y="1579"/>
                    <a:pt x="26" y="2105"/>
                  </a:cubicBezTo>
                  <a:cubicBezTo>
                    <a:pt x="1" y="2456"/>
                    <a:pt x="51" y="2832"/>
                    <a:pt x="151" y="3158"/>
                  </a:cubicBezTo>
                  <a:cubicBezTo>
                    <a:pt x="327" y="3634"/>
                    <a:pt x="602" y="4085"/>
                    <a:pt x="1028" y="4361"/>
                  </a:cubicBezTo>
                  <a:cubicBezTo>
                    <a:pt x="1329" y="4586"/>
                    <a:pt x="1686" y="4699"/>
                    <a:pt x="2058" y="4699"/>
                  </a:cubicBezTo>
                  <a:cubicBezTo>
                    <a:pt x="2181" y="4699"/>
                    <a:pt x="2307" y="4687"/>
                    <a:pt x="2432" y="4662"/>
                  </a:cubicBezTo>
                  <a:cubicBezTo>
                    <a:pt x="2933" y="4586"/>
                    <a:pt x="3384" y="4286"/>
                    <a:pt x="3710" y="3910"/>
                  </a:cubicBezTo>
                  <a:cubicBezTo>
                    <a:pt x="4061" y="3484"/>
                    <a:pt x="4211" y="2932"/>
                    <a:pt x="4186" y="2381"/>
                  </a:cubicBezTo>
                  <a:cubicBezTo>
                    <a:pt x="4161" y="1830"/>
                    <a:pt x="3986" y="1278"/>
                    <a:pt x="3635" y="827"/>
                  </a:cubicBezTo>
                  <a:cubicBezTo>
                    <a:pt x="3485" y="576"/>
                    <a:pt x="3259" y="376"/>
                    <a:pt x="3008" y="226"/>
                  </a:cubicBezTo>
                  <a:cubicBezTo>
                    <a:pt x="2733" y="50"/>
                    <a:pt x="2432" y="0"/>
                    <a:pt x="2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70999" y="4268605"/>
              <a:ext cx="135036" cy="152047"/>
            </a:xfrm>
            <a:custGeom>
              <a:avLst/>
              <a:gdLst/>
              <a:ahLst/>
              <a:cxnLst/>
              <a:rect l="l" t="t" r="r" b="b"/>
              <a:pathLst>
                <a:path w="2732" h="3076" extrusionOk="0">
                  <a:moveTo>
                    <a:pt x="1379" y="0"/>
                  </a:moveTo>
                  <a:cubicBezTo>
                    <a:pt x="1003" y="0"/>
                    <a:pt x="627" y="150"/>
                    <a:pt x="376" y="426"/>
                  </a:cubicBezTo>
                  <a:cubicBezTo>
                    <a:pt x="125" y="677"/>
                    <a:pt x="0" y="1028"/>
                    <a:pt x="0" y="1379"/>
                  </a:cubicBezTo>
                  <a:cubicBezTo>
                    <a:pt x="0" y="1604"/>
                    <a:pt x="25" y="1855"/>
                    <a:pt x="100" y="2055"/>
                  </a:cubicBezTo>
                  <a:cubicBezTo>
                    <a:pt x="201" y="2381"/>
                    <a:pt x="376" y="2657"/>
                    <a:pt x="652" y="2857"/>
                  </a:cubicBezTo>
                  <a:cubicBezTo>
                    <a:pt x="862" y="3010"/>
                    <a:pt x="1102" y="3076"/>
                    <a:pt x="1349" y="3076"/>
                  </a:cubicBezTo>
                  <a:cubicBezTo>
                    <a:pt x="1425" y="3076"/>
                    <a:pt x="1502" y="3070"/>
                    <a:pt x="1579" y="3058"/>
                  </a:cubicBezTo>
                  <a:cubicBezTo>
                    <a:pt x="1905" y="2983"/>
                    <a:pt x="2206" y="2807"/>
                    <a:pt x="2406" y="2556"/>
                  </a:cubicBezTo>
                  <a:cubicBezTo>
                    <a:pt x="2632" y="2281"/>
                    <a:pt x="2732" y="1905"/>
                    <a:pt x="2732" y="1554"/>
                  </a:cubicBezTo>
                  <a:cubicBezTo>
                    <a:pt x="2707" y="1203"/>
                    <a:pt x="2582" y="827"/>
                    <a:pt x="2356" y="526"/>
                  </a:cubicBezTo>
                  <a:cubicBezTo>
                    <a:pt x="2256" y="376"/>
                    <a:pt x="2130" y="251"/>
                    <a:pt x="1955" y="150"/>
                  </a:cubicBezTo>
                  <a:cubicBezTo>
                    <a:pt x="1780" y="50"/>
                    <a:pt x="1579" y="0"/>
                    <a:pt x="13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2"/>
          <p:cNvSpPr txBox="1">
            <a:spLocks noGrp="1"/>
          </p:cNvSpPr>
          <p:nvPr>
            <p:ph type="ctrTitle"/>
          </p:nvPr>
        </p:nvSpPr>
        <p:spPr>
          <a:xfrm>
            <a:off x="1110900" y="1072950"/>
            <a:ext cx="6922200" cy="14988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5200">
                <a:latin typeface="Arial" panose="020B0604020202020204" pitchFamily="34" charset="0"/>
                <a:cs typeface="Arial" panose="020B0604020202020204" pitchFamily="34" charset="0"/>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31" name="Google Shape;31;p2"/>
          <p:cNvSpPr txBox="1">
            <a:spLocks noGrp="1"/>
          </p:cNvSpPr>
          <p:nvPr>
            <p:ph type="subTitle" idx="1"/>
          </p:nvPr>
        </p:nvSpPr>
        <p:spPr>
          <a:xfrm>
            <a:off x="2307600" y="3831113"/>
            <a:ext cx="4528800" cy="475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800">
                <a:latin typeface="Arial" panose="020B0604020202020204" pitchFamily="34" charset="0"/>
                <a:cs typeface="Arial" panose="020B0604020202020204" pitchFamily="34" charset="0"/>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32" name="Google Shape;32;p2"/>
          <p:cNvSpPr txBox="1">
            <a:spLocks noGrp="1"/>
          </p:cNvSpPr>
          <p:nvPr>
            <p:ph type="ctrTitle" idx="2"/>
          </p:nvPr>
        </p:nvSpPr>
        <p:spPr>
          <a:xfrm>
            <a:off x="1110900" y="2807217"/>
            <a:ext cx="6922200" cy="92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100">
                <a:latin typeface="Arial" panose="020B0604020202020204" pitchFamily="34" charset="0"/>
                <a:cs typeface="Arial" panose="020B0604020202020204" pitchFamily="34" charset="0"/>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33" name="Google Shape;33;p2"/>
          <p:cNvSpPr/>
          <p:nvPr/>
        </p:nvSpPr>
        <p:spPr>
          <a:xfrm rot="1613739">
            <a:off x="8409643" y="4345787"/>
            <a:ext cx="537305" cy="516643"/>
          </a:xfrm>
          <a:custGeom>
            <a:avLst/>
            <a:gdLst/>
            <a:ahLst/>
            <a:cxnLst/>
            <a:rect l="l" t="t" r="r" b="b"/>
            <a:pathLst>
              <a:path w="13080" h="12577" extrusionOk="0">
                <a:moveTo>
                  <a:pt x="5113" y="1164"/>
                </a:moveTo>
                <a:cubicBezTo>
                  <a:pt x="5342" y="1301"/>
                  <a:pt x="5935" y="1849"/>
                  <a:pt x="6871" y="2899"/>
                </a:cubicBezTo>
                <a:cubicBezTo>
                  <a:pt x="6118" y="3218"/>
                  <a:pt x="5296" y="3561"/>
                  <a:pt x="4474" y="3926"/>
                </a:cubicBezTo>
                <a:cubicBezTo>
                  <a:pt x="4634" y="1666"/>
                  <a:pt x="5022" y="1233"/>
                  <a:pt x="5113" y="1164"/>
                </a:cubicBezTo>
                <a:close/>
                <a:moveTo>
                  <a:pt x="10865" y="2876"/>
                </a:moveTo>
                <a:cubicBezTo>
                  <a:pt x="10751" y="3173"/>
                  <a:pt x="10477" y="3698"/>
                  <a:pt x="9861" y="4656"/>
                </a:cubicBezTo>
                <a:cubicBezTo>
                  <a:pt x="9519" y="4246"/>
                  <a:pt x="9176" y="3812"/>
                  <a:pt x="8834" y="3401"/>
                </a:cubicBezTo>
                <a:cubicBezTo>
                  <a:pt x="9952" y="3036"/>
                  <a:pt x="10546" y="2922"/>
                  <a:pt x="10865" y="2876"/>
                </a:cubicBezTo>
                <a:close/>
                <a:moveTo>
                  <a:pt x="3264" y="5752"/>
                </a:moveTo>
                <a:cubicBezTo>
                  <a:pt x="3242" y="6254"/>
                  <a:pt x="3264" y="6802"/>
                  <a:pt x="3264" y="7350"/>
                </a:cubicBezTo>
                <a:cubicBezTo>
                  <a:pt x="2306" y="7076"/>
                  <a:pt x="1781" y="6870"/>
                  <a:pt x="1461" y="6733"/>
                </a:cubicBezTo>
                <a:cubicBezTo>
                  <a:pt x="1826" y="6505"/>
                  <a:pt x="2397" y="6186"/>
                  <a:pt x="3264" y="5752"/>
                </a:cubicBezTo>
                <a:close/>
                <a:moveTo>
                  <a:pt x="7693" y="3812"/>
                </a:moveTo>
                <a:cubicBezTo>
                  <a:pt x="8195" y="4405"/>
                  <a:pt x="8697" y="5022"/>
                  <a:pt x="9176" y="5638"/>
                </a:cubicBezTo>
                <a:cubicBezTo>
                  <a:pt x="8560" y="6505"/>
                  <a:pt x="7875" y="7418"/>
                  <a:pt x="7168" y="8308"/>
                </a:cubicBezTo>
                <a:cubicBezTo>
                  <a:pt x="6186" y="8103"/>
                  <a:pt x="5250" y="7875"/>
                  <a:pt x="4429" y="7669"/>
                </a:cubicBezTo>
                <a:cubicBezTo>
                  <a:pt x="4383" y="6779"/>
                  <a:pt x="4383" y="5957"/>
                  <a:pt x="4406" y="5204"/>
                </a:cubicBezTo>
                <a:cubicBezTo>
                  <a:pt x="5524" y="4702"/>
                  <a:pt x="6665" y="4200"/>
                  <a:pt x="7693" y="3812"/>
                </a:cubicBezTo>
                <a:close/>
                <a:moveTo>
                  <a:pt x="9907" y="6597"/>
                </a:moveTo>
                <a:cubicBezTo>
                  <a:pt x="10820" y="7806"/>
                  <a:pt x="11299" y="8582"/>
                  <a:pt x="11527" y="9016"/>
                </a:cubicBezTo>
                <a:cubicBezTo>
                  <a:pt x="10842" y="8970"/>
                  <a:pt x="9724" y="8788"/>
                  <a:pt x="8423" y="8560"/>
                </a:cubicBezTo>
                <a:cubicBezTo>
                  <a:pt x="8948" y="7898"/>
                  <a:pt x="9450" y="7236"/>
                  <a:pt x="9907" y="6597"/>
                </a:cubicBezTo>
                <a:close/>
                <a:moveTo>
                  <a:pt x="4474" y="8856"/>
                </a:moveTo>
                <a:cubicBezTo>
                  <a:pt x="5045" y="8993"/>
                  <a:pt x="5684" y="9153"/>
                  <a:pt x="6346" y="9290"/>
                </a:cubicBezTo>
                <a:cubicBezTo>
                  <a:pt x="5524" y="10226"/>
                  <a:pt x="4976" y="10796"/>
                  <a:pt x="4611" y="11116"/>
                </a:cubicBezTo>
                <a:cubicBezTo>
                  <a:pt x="4566" y="10614"/>
                  <a:pt x="4497" y="9792"/>
                  <a:pt x="4474" y="8856"/>
                </a:cubicBezTo>
                <a:close/>
                <a:moveTo>
                  <a:pt x="5113" y="0"/>
                </a:moveTo>
                <a:cubicBezTo>
                  <a:pt x="4018" y="0"/>
                  <a:pt x="3447" y="1392"/>
                  <a:pt x="3287" y="4474"/>
                </a:cubicBezTo>
                <a:cubicBezTo>
                  <a:pt x="2032" y="5090"/>
                  <a:pt x="571" y="5843"/>
                  <a:pt x="206" y="6300"/>
                </a:cubicBezTo>
                <a:cubicBezTo>
                  <a:pt x="46" y="6482"/>
                  <a:pt x="0" y="6733"/>
                  <a:pt x="69" y="6962"/>
                </a:cubicBezTo>
                <a:cubicBezTo>
                  <a:pt x="183" y="7350"/>
                  <a:pt x="548" y="7783"/>
                  <a:pt x="3310" y="8560"/>
                </a:cubicBezTo>
                <a:cubicBezTo>
                  <a:pt x="3379" y="10157"/>
                  <a:pt x="3493" y="11458"/>
                  <a:pt x="3516" y="11709"/>
                </a:cubicBezTo>
                <a:cubicBezTo>
                  <a:pt x="3493" y="11983"/>
                  <a:pt x="3561" y="12189"/>
                  <a:pt x="3698" y="12349"/>
                </a:cubicBezTo>
                <a:cubicBezTo>
                  <a:pt x="3835" y="12485"/>
                  <a:pt x="4018" y="12577"/>
                  <a:pt x="4223" y="12577"/>
                </a:cubicBezTo>
                <a:cubicBezTo>
                  <a:pt x="4497" y="12577"/>
                  <a:pt x="5113" y="12577"/>
                  <a:pt x="7601" y="9564"/>
                </a:cubicBezTo>
                <a:cubicBezTo>
                  <a:pt x="9224" y="9868"/>
                  <a:pt x="11117" y="10172"/>
                  <a:pt x="11919" y="10172"/>
                </a:cubicBezTo>
                <a:cubicBezTo>
                  <a:pt x="12019" y="10172"/>
                  <a:pt x="12103" y="10167"/>
                  <a:pt x="12166" y="10157"/>
                </a:cubicBezTo>
                <a:cubicBezTo>
                  <a:pt x="12440" y="10112"/>
                  <a:pt x="12646" y="9952"/>
                  <a:pt x="12737" y="9724"/>
                </a:cubicBezTo>
                <a:cubicBezTo>
                  <a:pt x="12874" y="9404"/>
                  <a:pt x="13079" y="8856"/>
                  <a:pt x="10591" y="5592"/>
                </a:cubicBezTo>
                <a:cubicBezTo>
                  <a:pt x="12235" y="3150"/>
                  <a:pt x="12121" y="2648"/>
                  <a:pt x="12075" y="2397"/>
                </a:cubicBezTo>
                <a:cubicBezTo>
                  <a:pt x="12029" y="2191"/>
                  <a:pt x="11824" y="1735"/>
                  <a:pt x="11002" y="1735"/>
                </a:cubicBezTo>
                <a:cubicBezTo>
                  <a:pt x="10409" y="1735"/>
                  <a:pt x="9404" y="1986"/>
                  <a:pt x="8035" y="2465"/>
                </a:cubicBezTo>
                <a:cubicBezTo>
                  <a:pt x="5958" y="137"/>
                  <a:pt x="5524" y="69"/>
                  <a:pt x="5319" y="23"/>
                </a:cubicBezTo>
                <a:cubicBezTo>
                  <a:pt x="5250" y="23"/>
                  <a:pt x="5182" y="0"/>
                  <a:pt x="51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 name="Google Shape;34;p2"/>
          <p:cNvGrpSpPr/>
          <p:nvPr/>
        </p:nvGrpSpPr>
        <p:grpSpPr>
          <a:xfrm>
            <a:off x="300861" y="1452546"/>
            <a:ext cx="595319" cy="573414"/>
            <a:chOff x="163588" y="2381551"/>
            <a:chExt cx="737694" cy="710550"/>
          </a:xfrm>
        </p:grpSpPr>
        <p:sp>
          <p:nvSpPr>
            <p:cNvPr id="35" name="Google Shape;35;p2"/>
            <p:cNvSpPr/>
            <p:nvPr/>
          </p:nvSpPr>
          <p:spPr>
            <a:xfrm>
              <a:off x="597313" y="2840092"/>
              <a:ext cx="239509" cy="252009"/>
            </a:xfrm>
            <a:custGeom>
              <a:avLst/>
              <a:gdLst/>
              <a:ahLst/>
              <a:cxnLst/>
              <a:rect l="l" t="t" r="r" b="b"/>
              <a:pathLst>
                <a:path w="5135" h="5403" extrusionOk="0">
                  <a:moveTo>
                    <a:pt x="3695" y="1"/>
                  </a:moveTo>
                  <a:cubicBezTo>
                    <a:pt x="3562" y="1"/>
                    <a:pt x="3448" y="111"/>
                    <a:pt x="3334" y="179"/>
                  </a:cubicBezTo>
                  <a:cubicBezTo>
                    <a:pt x="3334" y="205"/>
                    <a:pt x="3308" y="205"/>
                    <a:pt x="3308" y="230"/>
                  </a:cubicBezTo>
                  <a:cubicBezTo>
                    <a:pt x="3283" y="217"/>
                    <a:pt x="3258" y="211"/>
                    <a:pt x="3236" y="211"/>
                  </a:cubicBezTo>
                  <a:cubicBezTo>
                    <a:pt x="3214" y="211"/>
                    <a:pt x="3196" y="217"/>
                    <a:pt x="3183" y="230"/>
                  </a:cubicBezTo>
                  <a:cubicBezTo>
                    <a:pt x="2156" y="856"/>
                    <a:pt x="1128" y="1458"/>
                    <a:pt x="100" y="2084"/>
                  </a:cubicBezTo>
                  <a:cubicBezTo>
                    <a:pt x="25" y="2134"/>
                    <a:pt x="0" y="2285"/>
                    <a:pt x="75" y="2360"/>
                  </a:cubicBezTo>
                  <a:cubicBezTo>
                    <a:pt x="1153" y="3388"/>
                    <a:pt x="2381" y="4240"/>
                    <a:pt x="3735" y="4891"/>
                  </a:cubicBezTo>
                  <a:cubicBezTo>
                    <a:pt x="4110" y="5067"/>
                    <a:pt x="4511" y="5242"/>
                    <a:pt x="4912" y="5393"/>
                  </a:cubicBezTo>
                  <a:cubicBezTo>
                    <a:pt x="4929" y="5399"/>
                    <a:pt x="4946" y="5402"/>
                    <a:pt x="4962" y="5402"/>
                  </a:cubicBezTo>
                  <a:cubicBezTo>
                    <a:pt x="5063" y="5402"/>
                    <a:pt x="5135" y="5275"/>
                    <a:pt x="5113" y="5167"/>
                  </a:cubicBezTo>
                  <a:cubicBezTo>
                    <a:pt x="4988" y="4390"/>
                    <a:pt x="4837" y="3613"/>
                    <a:pt x="4687" y="2836"/>
                  </a:cubicBezTo>
                  <a:lnTo>
                    <a:pt x="4486" y="1683"/>
                  </a:lnTo>
                  <a:cubicBezTo>
                    <a:pt x="4461" y="1483"/>
                    <a:pt x="4411" y="1282"/>
                    <a:pt x="4386" y="1082"/>
                  </a:cubicBezTo>
                  <a:cubicBezTo>
                    <a:pt x="4336" y="931"/>
                    <a:pt x="4336" y="731"/>
                    <a:pt x="4261" y="580"/>
                  </a:cubicBezTo>
                  <a:cubicBezTo>
                    <a:pt x="4211" y="455"/>
                    <a:pt x="4136" y="355"/>
                    <a:pt x="4035" y="280"/>
                  </a:cubicBezTo>
                  <a:cubicBezTo>
                    <a:pt x="4010" y="205"/>
                    <a:pt x="4010" y="154"/>
                    <a:pt x="3960" y="79"/>
                  </a:cubicBezTo>
                  <a:cubicBezTo>
                    <a:pt x="3885" y="29"/>
                    <a:pt x="3810" y="4"/>
                    <a:pt x="3735" y="4"/>
                  </a:cubicBezTo>
                  <a:cubicBezTo>
                    <a:pt x="3721" y="2"/>
                    <a:pt x="3708" y="1"/>
                    <a:pt x="36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21195" y="2593074"/>
              <a:ext cx="180087" cy="207046"/>
            </a:xfrm>
            <a:custGeom>
              <a:avLst/>
              <a:gdLst/>
              <a:ahLst/>
              <a:cxnLst/>
              <a:rect l="l" t="t" r="r" b="b"/>
              <a:pathLst>
                <a:path w="3861" h="4439" extrusionOk="0">
                  <a:moveTo>
                    <a:pt x="2915" y="0"/>
                  </a:moveTo>
                  <a:cubicBezTo>
                    <a:pt x="2800" y="0"/>
                    <a:pt x="2713" y="99"/>
                    <a:pt x="2607" y="162"/>
                  </a:cubicBezTo>
                  <a:cubicBezTo>
                    <a:pt x="2482" y="237"/>
                    <a:pt x="2357" y="338"/>
                    <a:pt x="2231" y="413"/>
                  </a:cubicBezTo>
                  <a:cubicBezTo>
                    <a:pt x="1730" y="764"/>
                    <a:pt x="1229" y="1089"/>
                    <a:pt x="728" y="1440"/>
                  </a:cubicBezTo>
                  <a:cubicBezTo>
                    <a:pt x="502" y="1591"/>
                    <a:pt x="176" y="1741"/>
                    <a:pt x="76" y="2017"/>
                  </a:cubicBezTo>
                  <a:cubicBezTo>
                    <a:pt x="1" y="2192"/>
                    <a:pt x="76" y="2368"/>
                    <a:pt x="176" y="2468"/>
                  </a:cubicBezTo>
                  <a:cubicBezTo>
                    <a:pt x="176" y="2518"/>
                    <a:pt x="201" y="2593"/>
                    <a:pt x="277" y="2618"/>
                  </a:cubicBezTo>
                  <a:cubicBezTo>
                    <a:pt x="1354" y="3245"/>
                    <a:pt x="2482" y="3846"/>
                    <a:pt x="3585" y="4423"/>
                  </a:cubicBezTo>
                  <a:cubicBezTo>
                    <a:pt x="3612" y="4434"/>
                    <a:pt x="3640" y="4439"/>
                    <a:pt x="3667" y="4439"/>
                  </a:cubicBezTo>
                  <a:cubicBezTo>
                    <a:pt x="3768" y="4439"/>
                    <a:pt x="3861" y="4371"/>
                    <a:pt x="3861" y="4272"/>
                  </a:cubicBezTo>
                  <a:cubicBezTo>
                    <a:pt x="3735" y="3095"/>
                    <a:pt x="3560" y="1917"/>
                    <a:pt x="3309" y="739"/>
                  </a:cubicBezTo>
                  <a:cubicBezTo>
                    <a:pt x="3284" y="588"/>
                    <a:pt x="3259" y="438"/>
                    <a:pt x="3209" y="313"/>
                  </a:cubicBezTo>
                  <a:cubicBezTo>
                    <a:pt x="3184" y="187"/>
                    <a:pt x="3134" y="37"/>
                    <a:pt x="2983" y="12"/>
                  </a:cubicBezTo>
                  <a:cubicBezTo>
                    <a:pt x="2959" y="4"/>
                    <a:pt x="2937" y="0"/>
                    <a:pt x="29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99737" y="2620546"/>
              <a:ext cx="204341" cy="232979"/>
            </a:xfrm>
            <a:custGeom>
              <a:avLst/>
              <a:gdLst/>
              <a:ahLst/>
              <a:cxnLst/>
              <a:rect l="l" t="t" r="r" b="b"/>
              <a:pathLst>
                <a:path w="4381" h="4995" extrusionOk="0">
                  <a:moveTo>
                    <a:pt x="3132" y="0"/>
                  </a:moveTo>
                  <a:cubicBezTo>
                    <a:pt x="3099" y="0"/>
                    <a:pt x="3065" y="8"/>
                    <a:pt x="3033" y="24"/>
                  </a:cubicBezTo>
                  <a:cubicBezTo>
                    <a:pt x="2031" y="500"/>
                    <a:pt x="1053" y="1027"/>
                    <a:pt x="126" y="1628"/>
                  </a:cubicBezTo>
                  <a:cubicBezTo>
                    <a:pt x="1" y="1704"/>
                    <a:pt x="26" y="1854"/>
                    <a:pt x="101" y="1904"/>
                  </a:cubicBezTo>
                  <a:cubicBezTo>
                    <a:pt x="51" y="1954"/>
                    <a:pt x="51" y="2029"/>
                    <a:pt x="51" y="2105"/>
                  </a:cubicBezTo>
                  <a:cubicBezTo>
                    <a:pt x="101" y="2380"/>
                    <a:pt x="427" y="2556"/>
                    <a:pt x="652" y="2706"/>
                  </a:cubicBezTo>
                  <a:cubicBezTo>
                    <a:pt x="928" y="2907"/>
                    <a:pt x="1179" y="3082"/>
                    <a:pt x="1454" y="3282"/>
                  </a:cubicBezTo>
                  <a:cubicBezTo>
                    <a:pt x="2031" y="3658"/>
                    <a:pt x="2582" y="4009"/>
                    <a:pt x="3158" y="4385"/>
                  </a:cubicBezTo>
                  <a:cubicBezTo>
                    <a:pt x="3459" y="4586"/>
                    <a:pt x="3785" y="4786"/>
                    <a:pt x="4111" y="4962"/>
                  </a:cubicBezTo>
                  <a:cubicBezTo>
                    <a:pt x="4145" y="4984"/>
                    <a:pt x="4177" y="4994"/>
                    <a:pt x="4207" y="4994"/>
                  </a:cubicBezTo>
                  <a:cubicBezTo>
                    <a:pt x="4310" y="4994"/>
                    <a:pt x="4381" y="4878"/>
                    <a:pt x="4361" y="4761"/>
                  </a:cubicBezTo>
                  <a:cubicBezTo>
                    <a:pt x="4161" y="3558"/>
                    <a:pt x="3885" y="2330"/>
                    <a:pt x="3585" y="1152"/>
                  </a:cubicBezTo>
                  <a:cubicBezTo>
                    <a:pt x="3484" y="801"/>
                    <a:pt x="3384" y="450"/>
                    <a:pt x="3284" y="125"/>
                  </a:cubicBezTo>
                  <a:cubicBezTo>
                    <a:pt x="3267" y="39"/>
                    <a:pt x="3203" y="0"/>
                    <a:pt x="3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00389" y="2813132"/>
              <a:ext cx="213949" cy="193613"/>
            </a:xfrm>
            <a:custGeom>
              <a:avLst/>
              <a:gdLst/>
              <a:ahLst/>
              <a:cxnLst/>
              <a:rect l="l" t="t" r="r" b="b"/>
              <a:pathLst>
                <a:path w="4587" h="4151" extrusionOk="0">
                  <a:moveTo>
                    <a:pt x="2907" y="0"/>
                  </a:moveTo>
                  <a:cubicBezTo>
                    <a:pt x="2876" y="0"/>
                    <a:pt x="2843" y="9"/>
                    <a:pt x="2807" y="31"/>
                  </a:cubicBezTo>
                  <a:cubicBezTo>
                    <a:pt x="2782" y="56"/>
                    <a:pt x="2732" y="81"/>
                    <a:pt x="2682" y="106"/>
                  </a:cubicBezTo>
                  <a:cubicBezTo>
                    <a:pt x="2666" y="57"/>
                    <a:pt x="2607" y="19"/>
                    <a:pt x="2547" y="19"/>
                  </a:cubicBezTo>
                  <a:cubicBezTo>
                    <a:pt x="2515" y="19"/>
                    <a:pt x="2483" y="30"/>
                    <a:pt x="2456" y="56"/>
                  </a:cubicBezTo>
                  <a:cubicBezTo>
                    <a:pt x="1679" y="582"/>
                    <a:pt x="877" y="1133"/>
                    <a:pt x="100" y="1685"/>
                  </a:cubicBezTo>
                  <a:cubicBezTo>
                    <a:pt x="25" y="1735"/>
                    <a:pt x="0" y="1835"/>
                    <a:pt x="25" y="1910"/>
                  </a:cubicBezTo>
                  <a:cubicBezTo>
                    <a:pt x="25" y="1986"/>
                    <a:pt x="25" y="2061"/>
                    <a:pt x="100" y="2111"/>
                  </a:cubicBezTo>
                  <a:cubicBezTo>
                    <a:pt x="151" y="2136"/>
                    <a:pt x="176" y="2136"/>
                    <a:pt x="201" y="2161"/>
                  </a:cubicBezTo>
                  <a:cubicBezTo>
                    <a:pt x="201" y="2211"/>
                    <a:pt x="226" y="2261"/>
                    <a:pt x="251" y="2286"/>
                  </a:cubicBezTo>
                  <a:cubicBezTo>
                    <a:pt x="280" y="2316"/>
                    <a:pt x="318" y="2328"/>
                    <a:pt x="360" y="2328"/>
                  </a:cubicBezTo>
                  <a:cubicBezTo>
                    <a:pt x="389" y="2328"/>
                    <a:pt x="420" y="2322"/>
                    <a:pt x="451" y="2311"/>
                  </a:cubicBezTo>
                  <a:cubicBezTo>
                    <a:pt x="1329" y="2838"/>
                    <a:pt x="2231" y="3314"/>
                    <a:pt x="3158" y="3740"/>
                  </a:cubicBezTo>
                  <a:cubicBezTo>
                    <a:pt x="3409" y="3865"/>
                    <a:pt x="3684" y="4016"/>
                    <a:pt x="3960" y="4091"/>
                  </a:cubicBezTo>
                  <a:cubicBezTo>
                    <a:pt x="4052" y="4128"/>
                    <a:pt x="4157" y="4151"/>
                    <a:pt x="4266" y="4151"/>
                  </a:cubicBezTo>
                  <a:cubicBezTo>
                    <a:pt x="4306" y="4151"/>
                    <a:pt x="4346" y="4148"/>
                    <a:pt x="4386" y="4141"/>
                  </a:cubicBezTo>
                  <a:cubicBezTo>
                    <a:pt x="4562" y="4066"/>
                    <a:pt x="4587" y="3890"/>
                    <a:pt x="4512" y="3740"/>
                  </a:cubicBezTo>
                  <a:cubicBezTo>
                    <a:pt x="4311" y="3189"/>
                    <a:pt x="4060" y="2612"/>
                    <a:pt x="3835" y="2061"/>
                  </a:cubicBezTo>
                  <a:cubicBezTo>
                    <a:pt x="3584" y="1409"/>
                    <a:pt x="3334" y="783"/>
                    <a:pt x="3083" y="131"/>
                  </a:cubicBezTo>
                  <a:cubicBezTo>
                    <a:pt x="3047" y="59"/>
                    <a:pt x="2985" y="0"/>
                    <a:pt x="29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65736" y="2381551"/>
              <a:ext cx="156672" cy="220293"/>
            </a:xfrm>
            <a:custGeom>
              <a:avLst/>
              <a:gdLst/>
              <a:ahLst/>
              <a:cxnLst/>
              <a:rect l="l" t="t" r="r" b="b"/>
              <a:pathLst>
                <a:path w="3359" h="4723" extrusionOk="0">
                  <a:moveTo>
                    <a:pt x="2633" y="1"/>
                  </a:moveTo>
                  <a:cubicBezTo>
                    <a:pt x="2599" y="1"/>
                    <a:pt x="2566" y="13"/>
                    <a:pt x="2532" y="35"/>
                  </a:cubicBezTo>
                  <a:cubicBezTo>
                    <a:pt x="1655" y="462"/>
                    <a:pt x="828" y="1038"/>
                    <a:pt x="76" y="1715"/>
                  </a:cubicBezTo>
                  <a:cubicBezTo>
                    <a:pt x="0" y="1790"/>
                    <a:pt x="26" y="1890"/>
                    <a:pt x="76" y="1965"/>
                  </a:cubicBezTo>
                  <a:cubicBezTo>
                    <a:pt x="903" y="2918"/>
                    <a:pt x="1780" y="3820"/>
                    <a:pt x="2707" y="4647"/>
                  </a:cubicBezTo>
                  <a:cubicBezTo>
                    <a:pt x="2735" y="4688"/>
                    <a:pt x="2770" y="4707"/>
                    <a:pt x="2809" y="4707"/>
                  </a:cubicBezTo>
                  <a:cubicBezTo>
                    <a:pt x="2840" y="4707"/>
                    <a:pt x="2874" y="4695"/>
                    <a:pt x="2908" y="4672"/>
                  </a:cubicBezTo>
                  <a:cubicBezTo>
                    <a:pt x="2933" y="4697"/>
                    <a:pt x="2958" y="4722"/>
                    <a:pt x="3008" y="4722"/>
                  </a:cubicBezTo>
                  <a:cubicBezTo>
                    <a:pt x="3359" y="4697"/>
                    <a:pt x="3284" y="4171"/>
                    <a:pt x="3284" y="3945"/>
                  </a:cubicBezTo>
                  <a:cubicBezTo>
                    <a:pt x="3259" y="3619"/>
                    <a:pt x="3259" y="3294"/>
                    <a:pt x="3234" y="2943"/>
                  </a:cubicBezTo>
                  <a:cubicBezTo>
                    <a:pt x="3183" y="2291"/>
                    <a:pt x="3133" y="1614"/>
                    <a:pt x="3058" y="963"/>
                  </a:cubicBezTo>
                  <a:cubicBezTo>
                    <a:pt x="3008" y="637"/>
                    <a:pt x="3008" y="286"/>
                    <a:pt x="2757" y="61"/>
                  </a:cubicBezTo>
                  <a:cubicBezTo>
                    <a:pt x="2716" y="19"/>
                    <a:pt x="2675" y="1"/>
                    <a:pt x="26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49457" y="2391439"/>
              <a:ext cx="139181" cy="155506"/>
            </a:xfrm>
            <a:custGeom>
              <a:avLst/>
              <a:gdLst/>
              <a:ahLst/>
              <a:cxnLst/>
              <a:rect l="l" t="t" r="r" b="b"/>
              <a:pathLst>
                <a:path w="2984" h="3334" extrusionOk="0">
                  <a:moveTo>
                    <a:pt x="1920" y="1"/>
                  </a:moveTo>
                  <a:cubicBezTo>
                    <a:pt x="1833" y="1"/>
                    <a:pt x="1746" y="50"/>
                    <a:pt x="1680" y="99"/>
                  </a:cubicBezTo>
                  <a:cubicBezTo>
                    <a:pt x="1429" y="275"/>
                    <a:pt x="1179" y="500"/>
                    <a:pt x="928" y="701"/>
                  </a:cubicBezTo>
                  <a:cubicBezTo>
                    <a:pt x="703" y="901"/>
                    <a:pt x="452" y="1102"/>
                    <a:pt x="201" y="1277"/>
                  </a:cubicBezTo>
                  <a:cubicBezTo>
                    <a:pt x="76" y="1377"/>
                    <a:pt x="1" y="1528"/>
                    <a:pt x="76" y="1678"/>
                  </a:cubicBezTo>
                  <a:cubicBezTo>
                    <a:pt x="126" y="1803"/>
                    <a:pt x="251" y="1879"/>
                    <a:pt x="352" y="1954"/>
                  </a:cubicBezTo>
                  <a:cubicBezTo>
                    <a:pt x="552" y="2154"/>
                    <a:pt x="778" y="2305"/>
                    <a:pt x="1003" y="2455"/>
                  </a:cubicBezTo>
                  <a:cubicBezTo>
                    <a:pt x="1530" y="2806"/>
                    <a:pt x="2081" y="3082"/>
                    <a:pt x="2683" y="3282"/>
                  </a:cubicBezTo>
                  <a:lnTo>
                    <a:pt x="2708" y="3282"/>
                  </a:lnTo>
                  <a:cubicBezTo>
                    <a:pt x="2742" y="3317"/>
                    <a:pt x="2785" y="3333"/>
                    <a:pt x="2827" y="3333"/>
                  </a:cubicBezTo>
                  <a:cubicBezTo>
                    <a:pt x="2908" y="3333"/>
                    <a:pt x="2983" y="3272"/>
                    <a:pt x="2983" y="3157"/>
                  </a:cubicBezTo>
                  <a:cubicBezTo>
                    <a:pt x="2983" y="2856"/>
                    <a:pt x="2883" y="2580"/>
                    <a:pt x="2808" y="2280"/>
                  </a:cubicBezTo>
                  <a:cubicBezTo>
                    <a:pt x="2708" y="1979"/>
                    <a:pt x="2607" y="1653"/>
                    <a:pt x="2532" y="1352"/>
                  </a:cubicBezTo>
                  <a:lnTo>
                    <a:pt x="2257" y="450"/>
                  </a:lnTo>
                  <a:cubicBezTo>
                    <a:pt x="2231" y="300"/>
                    <a:pt x="2206" y="124"/>
                    <a:pt x="2056" y="49"/>
                  </a:cubicBezTo>
                  <a:cubicBezTo>
                    <a:pt x="2013" y="14"/>
                    <a:pt x="1966" y="1"/>
                    <a:pt x="19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63588" y="2568214"/>
              <a:ext cx="147344" cy="164601"/>
            </a:xfrm>
            <a:custGeom>
              <a:avLst/>
              <a:gdLst/>
              <a:ahLst/>
              <a:cxnLst/>
              <a:rect l="l" t="t" r="r" b="b"/>
              <a:pathLst>
                <a:path w="3159" h="3529" extrusionOk="0">
                  <a:moveTo>
                    <a:pt x="2085" y="0"/>
                  </a:moveTo>
                  <a:cubicBezTo>
                    <a:pt x="2016" y="0"/>
                    <a:pt x="1945" y="23"/>
                    <a:pt x="1881" y="69"/>
                  </a:cubicBezTo>
                  <a:cubicBezTo>
                    <a:pt x="1555" y="294"/>
                    <a:pt x="1229" y="545"/>
                    <a:pt x="953" y="795"/>
                  </a:cubicBezTo>
                  <a:cubicBezTo>
                    <a:pt x="627" y="1096"/>
                    <a:pt x="327" y="1422"/>
                    <a:pt x="76" y="1773"/>
                  </a:cubicBezTo>
                  <a:cubicBezTo>
                    <a:pt x="1" y="1848"/>
                    <a:pt x="1" y="1948"/>
                    <a:pt x="76" y="2023"/>
                  </a:cubicBezTo>
                  <a:cubicBezTo>
                    <a:pt x="803" y="2650"/>
                    <a:pt x="1680" y="3051"/>
                    <a:pt x="2532" y="3452"/>
                  </a:cubicBezTo>
                  <a:cubicBezTo>
                    <a:pt x="2557" y="3465"/>
                    <a:pt x="2582" y="3471"/>
                    <a:pt x="2607" y="3471"/>
                  </a:cubicBezTo>
                  <a:cubicBezTo>
                    <a:pt x="2632" y="3471"/>
                    <a:pt x="2658" y="3465"/>
                    <a:pt x="2683" y="3452"/>
                  </a:cubicBezTo>
                  <a:cubicBezTo>
                    <a:pt x="2747" y="3501"/>
                    <a:pt x="2823" y="3528"/>
                    <a:pt x="2895" y="3528"/>
                  </a:cubicBezTo>
                  <a:cubicBezTo>
                    <a:pt x="2934" y="3528"/>
                    <a:pt x="2973" y="3520"/>
                    <a:pt x="3008" y="3502"/>
                  </a:cubicBezTo>
                  <a:cubicBezTo>
                    <a:pt x="3109" y="3477"/>
                    <a:pt x="3159" y="3402"/>
                    <a:pt x="3134" y="3302"/>
                  </a:cubicBezTo>
                  <a:cubicBezTo>
                    <a:pt x="3033" y="2450"/>
                    <a:pt x="2833" y="1622"/>
                    <a:pt x="2582" y="795"/>
                  </a:cubicBezTo>
                  <a:cubicBezTo>
                    <a:pt x="2532" y="595"/>
                    <a:pt x="2482" y="394"/>
                    <a:pt x="2382" y="194"/>
                  </a:cubicBezTo>
                  <a:cubicBezTo>
                    <a:pt x="2318" y="67"/>
                    <a:pt x="2205" y="0"/>
                    <a:pt x="20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42;p2"/>
          <p:cNvGrpSpPr/>
          <p:nvPr/>
        </p:nvGrpSpPr>
        <p:grpSpPr>
          <a:xfrm>
            <a:off x="8171376" y="373828"/>
            <a:ext cx="654640" cy="1007416"/>
            <a:chOff x="8171376" y="373828"/>
            <a:chExt cx="654640" cy="1007416"/>
          </a:xfrm>
        </p:grpSpPr>
        <p:sp>
          <p:nvSpPr>
            <p:cNvPr id="43" name="Google Shape;43;p2"/>
            <p:cNvSpPr/>
            <p:nvPr/>
          </p:nvSpPr>
          <p:spPr>
            <a:xfrm>
              <a:off x="8550653" y="373828"/>
              <a:ext cx="229161" cy="256088"/>
            </a:xfrm>
            <a:custGeom>
              <a:avLst/>
              <a:gdLst/>
              <a:ahLst/>
              <a:cxnLst/>
              <a:rect l="l" t="t" r="r" b="b"/>
              <a:pathLst>
                <a:path w="6468" h="7228" extrusionOk="0">
                  <a:moveTo>
                    <a:pt x="3355" y="0"/>
                  </a:moveTo>
                  <a:cubicBezTo>
                    <a:pt x="3315" y="0"/>
                    <a:pt x="3274" y="1"/>
                    <a:pt x="3234" y="3"/>
                  </a:cubicBezTo>
                  <a:cubicBezTo>
                    <a:pt x="2382" y="3"/>
                    <a:pt x="1505" y="354"/>
                    <a:pt x="903" y="981"/>
                  </a:cubicBezTo>
                  <a:cubicBezTo>
                    <a:pt x="302" y="1557"/>
                    <a:pt x="1" y="2410"/>
                    <a:pt x="51" y="3237"/>
                  </a:cubicBezTo>
                  <a:cubicBezTo>
                    <a:pt x="1" y="3788"/>
                    <a:pt x="76" y="4339"/>
                    <a:pt x="251" y="4841"/>
                  </a:cubicBezTo>
                  <a:cubicBezTo>
                    <a:pt x="477" y="5592"/>
                    <a:pt x="928" y="6269"/>
                    <a:pt x="1555" y="6720"/>
                  </a:cubicBezTo>
                  <a:cubicBezTo>
                    <a:pt x="2025" y="7059"/>
                    <a:pt x="2593" y="7228"/>
                    <a:pt x="3165" y="7228"/>
                  </a:cubicBezTo>
                  <a:cubicBezTo>
                    <a:pt x="3356" y="7228"/>
                    <a:pt x="3547" y="7209"/>
                    <a:pt x="3735" y="7171"/>
                  </a:cubicBezTo>
                  <a:cubicBezTo>
                    <a:pt x="4487" y="7021"/>
                    <a:pt x="5214" y="6595"/>
                    <a:pt x="5690" y="5994"/>
                  </a:cubicBezTo>
                  <a:cubicBezTo>
                    <a:pt x="6216" y="5342"/>
                    <a:pt x="6467" y="4490"/>
                    <a:pt x="6442" y="3663"/>
                  </a:cubicBezTo>
                  <a:cubicBezTo>
                    <a:pt x="6417" y="2811"/>
                    <a:pt x="6116" y="1958"/>
                    <a:pt x="5590" y="1257"/>
                  </a:cubicBezTo>
                  <a:cubicBezTo>
                    <a:pt x="5339" y="881"/>
                    <a:pt x="5013" y="555"/>
                    <a:pt x="4612" y="329"/>
                  </a:cubicBezTo>
                  <a:cubicBezTo>
                    <a:pt x="4245" y="123"/>
                    <a:pt x="3794" y="0"/>
                    <a:pt x="3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662249" y="792855"/>
              <a:ext cx="96795" cy="108983"/>
            </a:xfrm>
            <a:custGeom>
              <a:avLst/>
              <a:gdLst/>
              <a:ahLst/>
              <a:cxnLst/>
              <a:rect l="l" t="t" r="r" b="b"/>
              <a:pathLst>
                <a:path w="2732" h="3076" extrusionOk="0">
                  <a:moveTo>
                    <a:pt x="1379" y="0"/>
                  </a:moveTo>
                  <a:cubicBezTo>
                    <a:pt x="1003" y="0"/>
                    <a:pt x="627" y="150"/>
                    <a:pt x="376" y="426"/>
                  </a:cubicBezTo>
                  <a:cubicBezTo>
                    <a:pt x="125" y="677"/>
                    <a:pt x="0" y="1028"/>
                    <a:pt x="0" y="1379"/>
                  </a:cubicBezTo>
                  <a:cubicBezTo>
                    <a:pt x="0" y="1604"/>
                    <a:pt x="25" y="1855"/>
                    <a:pt x="100" y="2055"/>
                  </a:cubicBezTo>
                  <a:cubicBezTo>
                    <a:pt x="201" y="2381"/>
                    <a:pt x="376" y="2657"/>
                    <a:pt x="652" y="2857"/>
                  </a:cubicBezTo>
                  <a:cubicBezTo>
                    <a:pt x="862" y="3010"/>
                    <a:pt x="1102" y="3076"/>
                    <a:pt x="1349" y="3076"/>
                  </a:cubicBezTo>
                  <a:cubicBezTo>
                    <a:pt x="1425" y="3076"/>
                    <a:pt x="1502" y="3070"/>
                    <a:pt x="1579" y="3058"/>
                  </a:cubicBezTo>
                  <a:cubicBezTo>
                    <a:pt x="1905" y="2983"/>
                    <a:pt x="2206" y="2807"/>
                    <a:pt x="2406" y="2556"/>
                  </a:cubicBezTo>
                  <a:cubicBezTo>
                    <a:pt x="2632" y="2281"/>
                    <a:pt x="2732" y="1905"/>
                    <a:pt x="2732" y="1554"/>
                  </a:cubicBezTo>
                  <a:cubicBezTo>
                    <a:pt x="2707" y="1203"/>
                    <a:pt x="2582" y="827"/>
                    <a:pt x="2356" y="526"/>
                  </a:cubicBezTo>
                  <a:cubicBezTo>
                    <a:pt x="2256" y="376"/>
                    <a:pt x="2130" y="251"/>
                    <a:pt x="1955" y="150"/>
                  </a:cubicBezTo>
                  <a:cubicBezTo>
                    <a:pt x="1780" y="50"/>
                    <a:pt x="1579" y="0"/>
                    <a:pt x="13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596842" y="1123206"/>
              <a:ext cx="229174" cy="258038"/>
            </a:xfrm>
            <a:custGeom>
              <a:avLst/>
              <a:gdLst/>
              <a:ahLst/>
              <a:cxnLst/>
              <a:rect l="l" t="t" r="r" b="b"/>
              <a:pathLst>
                <a:path w="2732" h="3076" extrusionOk="0">
                  <a:moveTo>
                    <a:pt x="1379" y="0"/>
                  </a:moveTo>
                  <a:cubicBezTo>
                    <a:pt x="1003" y="0"/>
                    <a:pt x="627" y="150"/>
                    <a:pt x="376" y="426"/>
                  </a:cubicBezTo>
                  <a:cubicBezTo>
                    <a:pt x="125" y="677"/>
                    <a:pt x="0" y="1028"/>
                    <a:pt x="0" y="1379"/>
                  </a:cubicBezTo>
                  <a:cubicBezTo>
                    <a:pt x="0" y="1604"/>
                    <a:pt x="25" y="1855"/>
                    <a:pt x="100" y="2055"/>
                  </a:cubicBezTo>
                  <a:cubicBezTo>
                    <a:pt x="201" y="2381"/>
                    <a:pt x="376" y="2657"/>
                    <a:pt x="652" y="2857"/>
                  </a:cubicBezTo>
                  <a:cubicBezTo>
                    <a:pt x="862" y="3010"/>
                    <a:pt x="1102" y="3076"/>
                    <a:pt x="1349" y="3076"/>
                  </a:cubicBezTo>
                  <a:cubicBezTo>
                    <a:pt x="1425" y="3076"/>
                    <a:pt x="1502" y="3070"/>
                    <a:pt x="1579" y="3058"/>
                  </a:cubicBezTo>
                  <a:cubicBezTo>
                    <a:pt x="1905" y="2983"/>
                    <a:pt x="2206" y="2807"/>
                    <a:pt x="2406" y="2556"/>
                  </a:cubicBezTo>
                  <a:cubicBezTo>
                    <a:pt x="2632" y="2281"/>
                    <a:pt x="2732" y="1905"/>
                    <a:pt x="2732" y="1554"/>
                  </a:cubicBezTo>
                  <a:cubicBezTo>
                    <a:pt x="2707" y="1203"/>
                    <a:pt x="2582" y="827"/>
                    <a:pt x="2356" y="526"/>
                  </a:cubicBezTo>
                  <a:cubicBezTo>
                    <a:pt x="2256" y="376"/>
                    <a:pt x="2130" y="251"/>
                    <a:pt x="1955" y="150"/>
                  </a:cubicBezTo>
                  <a:cubicBezTo>
                    <a:pt x="1780" y="50"/>
                    <a:pt x="1579" y="0"/>
                    <a:pt x="1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171376" y="744922"/>
              <a:ext cx="301679" cy="336807"/>
            </a:xfrm>
            <a:custGeom>
              <a:avLst/>
              <a:gdLst/>
              <a:ahLst/>
              <a:cxnLst/>
              <a:rect l="l" t="t" r="r" b="b"/>
              <a:pathLst>
                <a:path w="5565" h="6213" extrusionOk="0">
                  <a:moveTo>
                    <a:pt x="2783" y="0"/>
                  </a:moveTo>
                  <a:cubicBezTo>
                    <a:pt x="2056" y="0"/>
                    <a:pt x="1304" y="326"/>
                    <a:pt x="778" y="852"/>
                  </a:cubicBezTo>
                  <a:cubicBezTo>
                    <a:pt x="276" y="1353"/>
                    <a:pt x="1" y="2080"/>
                    <a:pt x="51" y="2807"/>
                  </a:cubicBezTo>
                  <a:cubicBezTo>
                    <a:pt x="1" y="3258"/>
                    <a:pt x="76" y="3734"/>
                    <a:pt x="226" y="4185"/>
                  </a:cubicBezTo>
                  <a:cubicBezTo>
                    <a:pt x="427" y="4812"/>
                    <a:pt x="803" y="5389"/>
                    <a:pt x="1354" y="5764"/>
                  </a:cubicBezTo>
                  <a:cubicBezTo>
                    <a:pt x="1769" y="6066"/>
                    <a:pt x="2241" y="6212"/>
                    <a:pt x="2727" y="6212"/>
                  </a:cubicBezTo>
                  <a:cubicBezTo>
                    <a:pt x="2887" y="6212"/>
                    <a:pt x="3048" y="6196"/>
                    <a:pt x="3209" y="6165"/>
                  </a:cubicBezTo>
                  <a:cubicBezTo>
                    <a:pt x="3860" y="6040"/>
                    <a:pt x="4487" y="5664"/>
                    <a:pt x="4888" y="5138"/>
                  </a:cubicBezTo>
                  <a:cubicBezTo>
                    <a:pt x="5339" y="4587"/>
                    <a:pt x="5565" y="3860"/>
                    <a:pt x="5539" y="3158"/>
                  </a:cubicBezTo>
                  <a:cubicBezTo>
                    <a:pt x="5514" y="2406"/>
                    <a:pt x="5264" y="1679"/>
                    <a:pt x="4813" y="1078"/>
                  </a:cubicBezTo>
                  <a:cubicBezTo>
                    <a:pt x="4587" y="777"/>
                    <a:pt x="4311" y="501"/>
                    <a:pt x="3986" y="301"/>
                  </a:cubicBezTo>
                  <a:cubicBezTo>
                    <a:pt x="3610" y="100"/>
                    <a:pt x="3209" y="0"/>
                    <a:pt x="27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4"/>
        </a:solidFill>
        <a:effectLst/>
      </p:bgPr>
    </p:bg>
    <p:spTree>
      <p:nvGrpSpPr>
        <p:cNvPr id="1" name="Shape 47"/>
        <p:cNvGrpSpPr/>
        <p:nvPr/>
      </p:nvGrpSpPr>
      <p:grpSpPr>
        <a:xfrm>
          <a:off x="0" y="0"/>
          <a:ext cx="0" cy="0"/>
          <a:chOff x="0" y="0"/>
          <a:chExt cx="0" cy="0"/>
        </a:xfrm>
      </p:grpSpPr>
      <p:grpSp>
        <p:nvGrpSpPr>
          <p:cNvPr id="48" name="Google Shape;48;p3"/>
          <p:cNvGrpSpPr/>
          <p:nvPr/>
        </p:nvGrpSpPr>
        <p:grpSpPr>
          <a:xfrm>
            <a:off x="3309218" y="4523364"/>
            <a:ext cx="2525564" cy="161469"/>
            <a:chOff x="3310270" y="539402"/>
            <a:chExt cx="2525564" cy="161469"/>
          </a:xfrm>
        </p:grpSpPr>
        <p:grpSp>
          <p:nvGrpSpPr>
            <p:cNvPr id="49" name="Google Shape;49;p3"/>
            <p:cNvGrpSpPr/>
            <p:nvPr/>
          </p:nvGrpSpPr>
          <p:grpSpPr>
            <a:xfrm>
              <a:off x="3310270" y="539402"/>
              <a:ext cx="1281989" cy="161469"/>
              <a:chOff x="2650175" y="4576450"/>
              <a:chExt cx="988350" cy="124475"/>
            </a:xfrm>
          </p:grpSpPr>
          <p:sp>
            <p:nvSpPr>
              <p:cNvPr id="50" name="Google Shape;50;p3"/>
              <p:cNvSpPr/>
              <p:nvPr/>
            </p:nvSpPr>
            <p:spPr>
              <a:xfrm>
                <a:off x="2650175" y="4576450"/>
                <a:ext cx="275650" cy="123350"/>
              </a:xfrm>
              <a:custGeom>
                <a:avLst/>
                <a:gdLst/>
                <a:ahLst/>
                <a:cxnLst/>
                <a:rect l="l" t="t" r="r" b="b"/>
                <a:pathLst>
                  <a:path w="11026" h="4934" extrusionOk="0">
                    <a:moveTo>
                      <a:pt x="5622" y="1"/>
                    </a:moveTo>
                    <a:cubicBezTo>
                      <a:pt x="5605" y="1"/>
                      <a:pt x="5587" y="2"/>
                      <a:pt x="5570" y="3"/>
                    </a:cubicBezTo>
                    <a:cubicBezTo>
                      <a:pt x="5296" y="3"/>
                      <a:pt x="5045" y="163"/>
                      <a:pt x="4908" y="414"/>
                    </a:cubicBezTo>
                    <a:cubicBezTo>
                      <a:pt x="3424" y="3336"/>
                      <a:pt x="868" y="3427"/>
                      <a:pt x="754" y="3427"/>
                    </a:cubicBezTo>
                    <a:cubicBezTo>
                      <a:pt x="343" y="3427"/>
                      <a:pt x="1" y="3769"/>
                      <a:pt x="1" y="4180"/>
                    </a:cubicBezTo>
                    <a:cubicBezTo>
                      <a:pt x="1" y="4591"/>
                      <a:pt x="343" y="4933"/>
                      <a:pt x="754" y="4933"/>
                    </a:cubicBezTo>
                    <a:cubicBezTo>
                      <a:pt x="891" y="4933"/>
                      <a:pt x="3675" y="4911"/>
                      <a:pt x="5638" y="2149"/>
                    </a:cubicBezTo>
                    <a:cubicBezTo>
                      <a:pt x="6506" y="3267"/>
                      <a:pt x="8172" y="4933"/>
                      <a:pt x="10249" y="4933"/>
                    </a:cubicBezTo>
                    <a:cubicBezTo>
                      <a:pt x="10683" y="4933"/>
                      <a:pt x="11025" y="4591"/>
                      <a:pt x="11025" y="4180"/>
                    </a:cubicBezTo>
                    <a:cubicBezTo>
                      <a:pt x="11025" y="3769"/>
                      <a:pt x="10683" y="3427"/>
                      <a:pt x="10249" y="3427"/>
                    </a:cubicBezTo>
                    <a:cubicBezTo>
                      <a:pt x="8035" y="3427"/>
                      <a:pt x="6255" y="414"/>
                      <a:pt x="6255" y="368"/>
                    </a:cubicBezTo>
                    <a:cubicBezTo>
                      <a:pt x="6105" y="155"/>
                      <a:pt x="5876" y="1"/>
                      <a:pt x="56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2887000" y="4576450"/>
                <a:ext cx="277350" cy="123350"/>
              </a:xfrm>
              <a:custGeom>
                <a:avLst/>
                <a:gdLst/>
                <a:ahLst/>
                <a:cxnLst/>
                <a:rect l="l" t="t" r="r" b="b"/>
                <a:pathLst>
                  <a:path w="11094" h="4934" extrusionOk="0">
                    <a:moveTo>
                      <a:pt x="5610" y="0"/>
                    </a:moveTo>
                    <a:cubicBezTo>
                      <a:pt x="5589" y="0"/>
                      <a:pt x="5568" y="1"/>
                      <a:pt x="5547" y="3"/>
                    </a:cubicBezTo>
                    <a:cubicBezTo>
                      <a:pt x="5273" y="26"/>
                      <a:pt x="5067" y="163"/>
                      <a:pt x="4930" y="368"/>
                    </a:cubicBezTo>
                    <a:cubicBezTo>
                      <a:pt x="3241" y="3336"/>
                      <a:pt x="867" y="3404"/>
                      <a:pt x="753" y="3427"/>
                    </a:cubicBezTo>
                    <a:cubicBezTo>
                      <a:pt x="342" y="3427"/>
                      <a:pt x="0" y="3769"/>
                      <a:pt x="0" y="4180"/>
                    </a:cubicBezTo>
                    <a:cubicBezTo>
                      <a:pt x="0" y="4591"/>
                      <a:pt x="342" y="4933"/>
                      <a:pt x="753" y="4933"/>
                    </a:cubicBezTo>
                    <a:cubicBezTo>
                      <a:pt x="890" y="4933"/>
                      <a:pt x="3584" y="4911"/>
                      <a:pt x="5684" y="2012"/>
                    </a:cubicBezTo>
                    <a:cubicBezTo>
                      <a:pt x="6597" y="2993"/>
                      <a:pt x="8308" y="4568"/>
                      <a:pt x="10112" y="4933"/>
                    </a:cubicBezTo>
                    <a:lnTo>
                      <a:pt x="10271" y="4933"/>
                    </a:lnTo>
                    <a:cubicBezTo>
                      <a:pt x="10614" y="4933"/>
                      <a:pt x="10933" y="4682"/>
                      <a:pt x="11002" y="4317"/>
                    </a:cubicBezTo>
                    <a:cubicBezTo>
                      <a:pt x="11093" y="3906"/>
                      <a:pt x="10819" y="3518"/>
                      <a:pt x="10408" y="3427"/>
                    </a:cubicBezTo>
                    <a:cubicBezTo>
                      <a:pt x="8354" y="3016"/>
                      <a:pt x="6209" y="323"/>
                      <a:pt x="6186" y="277"/>
                    </a:cubicBezTo>
                    <a:cubicBezTo>
                      <a:pt x="6040" y="110"/>
                      <a:pt x="5836" y="0"/>
                      <a:pt x="56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3123225" y="4576450"/>
                <a:ext cx="276800" cy="124475"/>
              </a:xfrm>
              <a:custGeom>
                <a:avLst/>
                <a:gdLst/>
                <a:ahLst/>
                <a:cxnLst/>
                <a:rect l="l" t="t" r="r" b="b"/>
                <a:pathLst>
                  <a:path w="11072" h="4979" extrusionOk="0">
                    <a:moveTo>
                      <a:pt x="5657" y="1"/>
                    </a:moveTo>
                    <a:cubicBezTo>
                      <a:pt x="5636" y="1"/>
                      <a:pt x="5614" y="1"/>
                      <a:pt x="5593" y="3"/>
                    </a:cubicBezTo>
                    <a:cubicBezTo>
                      <a:pt x="5319" y="3"/>
                      <a:pt x="5068" y="186"/>
                      <a:pt x="4954" y="460"/>
                    </a:cubicBezTo>
                    <a:cubicBezTo>
                      <a:pt x="3771" y="3159"/>
                      <a:pt x="1959" y="3447"/>
                      <a:pt x="1240" y="3447"/>
                    </a:cubicBezTo>
                    <a:cubicBezTo>
                      <a:pt x="1071" y="3447"/>
                      <a:pt x="963" y="3431"/>
                      <a:pt x="937" y="3427"/>
                    </a:cubicBezTo>
                    <a:cubicBezTo>
                      <a:pt x="894" y="3420"/>
                      <a:pt x="852" y="3416"/>
                      <a:pt x="810" y="3416"/>
                    </a:cubicBezTo>
                    <a:cubicBezTo>
                      <a:pt x="449" y="3416"/>
                      <a:pt x="131" y="3675"/>
                      <a:pt x="69" y="4043"/>
                    </a:cubicBezTo>
                    <a:cubicBezTo>
                      <a:pt x="1" y="4454"/>
                      <a:pt x="252" y="4842"/>
                      <a:pt x="686" y="4933"/>
                    </a:cubicBezTo>
                    <a:cubicBezTo>
                      <a:pt x="845" y="4956"/>
                      <a:pt x="1028" y="4979"/>
                      <a:pt x="1256" y="4979"/>
                    </a:cubicBezTo>
                    <a:cubicBezTo>
                      <a:pt x="2466" y="4979"/>
                      <a:pt x="4360" y="4386"/>
                      <a:pt x="5730" y="2217"/>
                    </a:cubicBezTo>
                    <a:cubicBezTo>
                      <a:pt x="6620" y="3336"/>
                      <a:pt x="8264" y="4933"/>
                      <a:pt x="10318" y="4933"/>
                    </a:cubicBezTo>
                    <a:cubicBezTo>
                      <a:pt x="10729" y="4933"/>
                      <a:pt x="11071" y="4591"/>
                      <a:pt x="11071" y="4180"/>
                    </a:cubicBezTo>
                    <a:cubicBezTo>
                      <a:pt x="11071" y="3769"/>
                      <a:pt x="10729" y="3427"/>
                      <a:pt x="10318" y="3427"/>
                    </a:cubicBezTo>
                    <a:cubicBezTo>
                      <a:pt x="8104" y="3427"/>
                      <a:pt x="6323" y="391"/>
                      <a:pt x="6301" y="368"/>
                    </a:cubicBezTo>
                    <a:cubicBezTo>
                      <a:pt x="6173" y="135"/>
                      <a:pt x="5929" y="1"/>
                      <a:pt x="56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3361750" y="4576450"/>
                <a:ext cx="276775" cy="123350"/>
              </a:xfrm>
              <a:custGeom>
                <a:avLst/>
                <a:gdLst/>
                <a:ahLst/>
                <a:cxnLst/>
                <a:rect l="l" t="t" r="r" b="b"/>
                <a:pathLst>
                  <a:path w="11071" h="4934" extrusionOk="0">
                    <a:moveTo>
                      <a:pt x="5589" y="0"/>
                    </a:moveTo>
                    <a:cubicBezTo>
                      <a:pt x="5567" y="0"/>
                      <a:pt x="5546" y="1"/>
                      <a:pt x="5524" y="3"/>
                    </a:cubicBezTo>
                    <a:cubicBezTo>
                      <a:pt x="5273" y="26"/>
                      <a:pt x="5045" y="163"/>
                      <a:pt x="4908" y="368"/>
                    </a:cubicBezTo>
                    <a:cubicBezTo>
                      <a:pt x="3242" y="3336"/>
                      <a:pt x="868" y="3404"/>
                      <a:pt x="754" y="3427"/>
                    </a:cubicBezTo>
                    <a:cubicBezTo>
                      <a:pt x="320" y="3427"/>
                      <a:pt x="1" y="3769"/>
                      <a:pt x="1" y="4180"/>
                    </a:cubicBezTo>
                    <a:cubicBezTo>
                      <a:pt x="1" y="4591"/>
                      <a:pt x="320" y="4933"/>
                      <a:pt x="754" y="4933"/>
                    </a:cubicBezTo>
                    <a:cubicBezTo>
                      <a:pt x="868" y="4933"/>
                      <a:pt x="3561" y="4911"/>
                      <a:pt x="5661" y="2012"/>
                    </a:cubicBezTo>
                    <a:cubicBezTo>
                      <a:pt x="6574" y="2993"/>
                      <a:pt x="8286" y="4568"/>
                      <a:pt x="10112" y="4933"/>
                    </a:cubicBezTo>
                    <a:lnTo>
                      <a:pt x="10249" y="4933"/>
                    </a:lnTo>
                    <a:cubicBezTo>
                      <a:pt x="10614" y="4933"/>
                      <a:pt x="10934" y="4682"/>
                      <a:pt x="11003" y="4317"/>
                    </a:cubicBezTo>
                    <a:cubicBezTo>
                      <a:pt x="11071" y="3906"/>
                      <a:pt x="10820" y="3518"/>
                      <a:pt x="10409" y="3427"/>
                    </a:cubicBezTo>
                    <a:cubicBezTo>
                      <a:pt x="8332" y="3016"/>
                      <a:pt x="6209" y="323"/>
                      <a:pt x="6186" y="277"/>
                    </a:cubicBezTo>
                    <a:cubicBezTo>
                      <a:pt x="6040" y="110"/>
                      <a:pt x="5818" y="0"/>
                      <a:pt x="55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3"/>
            <p:cNvGrpSpPr/>
            <p:nvPr/>
          </p:nvGrpSpPr>
          <p:grpSpPr>
            <a:xfrm>
              <a:off x="4553845" y="539402"/>
              <a:ext cx="1281989" cy="161469"/>
              <a:chOff x="2650175" y="4576450"/>
              <a:chExt cx="988350" cy="124475"/>
            </a:xfrm>
          </p:grpSpPr>
          <p:sp>
            <p:nvSpPr>
              <p:cNvPr id="55" name="Google Shape;55;p3"/>
              <p:cNvSpPr/>
              <p:nvPr/>
            </p:nvSpPr>
            <p:spPr>
              <a:xfrm>
                <a:off x="2650175" y="4576450"/>
                <a:ext cx="275650" cy="123350"/>
              </a:xfrm>
              <a:custGeom>
                <a:avLst/>
                <a:gdLst/>
                <a:ahLst/>
                <a:cxnLst/>
                <a:rect l="l" t="t" r="r" b="b"/>
                <a:pathLst>
                  <a:path w="11026" h="4934" extrusionOk="0">
                    <a:moveTo>
                      <a:pt x="5622" y="1"/>
                    </a:moveTo>
                    <a:cubicBezTo>
                      <a:pt x="5605" y="1"/>
                      <a:pt x="5587" y="2"/>
                      <a:pt x="5570" y="3"/>
                    </a:cubicBezTo>
                    <a:cubicBezTo>
                      <a:pt x="5296" y="3"/>
                      <a:pt x="5045" y="163"/>
                      <a:pt x="4908" y="414"/>
                    </a:cubicBezTo>
                    <a:cubicBezTo>
                      <a:pt x="3424" y="3336"/>
                      <a:pt x="868" y="3427"/>
                      <a:pt x="754" y="3427"/>
                    </a:cubicBezTo>
                    <a:cubicBezTo>
                      <a:pt x="343" y="3427"/>
                      <a:pt x="1" y="3769"/>
                      <a:pt x="1" y="4180"/>
                    </a:cubicBezTo>
                    <a:cubicBezTo>
                      <a:pt x="1" y="4591"/>
                      <a:pt x="343" y="4933"/>
                      <a:pt x="754" y="4933"/>
                    </a:cubicBezTo>
                    <a:cubicBezTo>
                      <a:pt x="891" y="4933"/>
                      <a:pt x="3675" y="4911"/>
                      <a:pt x="5638" y="2149"/>
                    </a:cubicBezTo>
                    <a:cubicBezTo>
                      <a:pt x="6506" y="3267"/>
                      <a:pt x="8172" y="4933"/>
                      <a:pt x="10249" y="4933"/>
                    </a:cubicBezTo>
                    <a:cubicBezTo>
                      <a:pt x="10683" y="4933"/>
                      <a:pt x="11025" y="4591"/>
                      <a:pt x="11025" y="4180"/>
                    </a:cubicBezTo>
                    <a:cubicBezTo>
                      <a:pt x="11025" y="3769"/>
                      <a:pt x="10683" y="3427"/>
                      <a:pt x="10249" y="3427"/>
                    </a:cubicBezTo>
                    <a:cubicBezTo>
                      <a:pt x="8035" y="3427"/>
                      <a:pt x="6255" y="414"/>
                      <a:pt x="6255" y="368"/>
                    </a:cubicBezTo>
                    <a:cubicBezTo>
                      <a:pt x="6105" y="155"/>
                      <a:pt x="5876" y="1"/>
                      <a:pt x="56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2887000" y="4576450"/>
                <a:ext cx="277350" cy="123350"/>
              </a:xfrm>
              <a:custGeom>
                <a:avLst/>
                <a:gdLst/>
                <a:ahLst/>
                <a:cxnLst/>
                <a:rect l="l" t="t" r="r" b="b"/>
                <a:pathLst>
                  <a:path w="11094" h="4934" extrusionOk="0">
                    <a:moveTo>
                      <a:pt x="5610" y="0"/>
                    </a:moveTo>
                    <a:cubicBezTo>
                      <a:pt x="5589" y="0"/>
                      <a:pt x="5568" y="1"/>
                      <a:pt x="5547" y="3"/>
                    </a:cubicBezTo>
                    <a:cubicBezTo>
                      <a:pt x="5273" y="26"/>
                      <a:pt x="5067" y="163"/>
                      <a:pt x="4930" y="368"/>
                    </a:cubicBezTo>
                    <a:cubicBezTo>
                      <a:pt x="3241" y="3336"/>
                      <a:pt x="867" y="3404"/>
                      <a:pt x="753" y="3427"/>
                    </a:cubicBezTo>
                    <a:cubicBezTo>
                      <a:pt x="342" y="3427"/>
                      <a:pt x="0" y="3769"/>
                      <a:pt x="0" y="4180"/>
                    </a:cubicBezTo>
                    <a:cubicBezTo>
                      <a:pt x="0" y="4591"/>
                      <a:pt x="342" y="4933"/>
                      <a:pt x="753" y="4933"/>
                    </a:cubicBezTo>
                    <a:cubicBezTo>
                      <a:pt x="890" y="4933"/>
                      <a:pt x="3584" y="4911"/>
                      <a:pt x="5684" y="2012"/>
                    </a:cubicBezTo>
                    <a:cubicBezTo>
                      <a:pt x="6597" y="2993"/>
                      <a:pt x="8308" y="4568"/>
                      <a:pt x="10112" y="4933"/>
                    </a:cubicBezTo>
                    <a:lnTo>
                      <a:pt x="10271" y="4933"/>
                    </a:lnTo>
                    <a:cubicBezTo>
                      <a:pt x="10614" y="4933"/>
                      <a:pt x="10933" y="4682"/>
                      <a:pt x="11002" y="4317"/>
                    </a:cubicBezTo>
                    <a:cubicBezTo>
                      <a:pt x="11093" y="3906"/>
                      <a:pt x="10819" y="3518"/>
                      <a:pt x="10408" y="3427"/>
                    </a:cubicBezTo>
                    <a:cubicBezTo>
                      <a:pt x="8354" y="3016"/>
                      <a:pt x="6209" y="323"/>
                      <a:pt x="6186" y="277"/>
                    </a:cubicBezTo>
                    <a:cubicBezTo>
                      <a:pt x="6040" y="110"/>
                      <a:pt x="5836" y="0"/>
                      <a:pt x="56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3123225" y="4576450"/>
                <a:ext cx="276800" cy="124475"/>
              </a:xfrm>
              <a:custGeom>
                <a:avLst/>
                <a:gdLst/>
                <a:ahLst/>
                <a:cxnLst/>
                <a:rect l="l" t="t" r="r" b="b"/>
                <a:pathLst>
                  <a:path w="11072" h="4979" extrusionOk="0">
                    <a:moveTo>
                      <a:pt x="5657" y="1"/>
                    </a:moveTo>
                    <a:cubicBezTo>
                      <a:pt x="5636" y="1"/>
                      <a:pt x="5614" y="1"/>
                      <a:pt x="5593" y="3"/>
                    </a:cubicBezTo>
                    <a:cubicBezTo>
                      <a:pt x="5319" y="3"/>
                      <a:pt x="5068" y="186"/>
                      <a:pt x="4954" y="460"/>
                    </a:cubicBezTo>
                    <a:cubicBezTo>
                      <a:pt x="3771" y="3159"/>
                      <a:pt x="1959" y="3447"/>
                      <a:pt x="1240" y="3447"/>
                    </a:cubicBezTo>
                    <a:cubicBezTo>
                      <a:pt x="1071" y="3447"/>
                      <a:pt x="963" y="3431"/>
                      <a:pt x="937" y="3427"/>
                    </a:cubicBezTo>
                    <a:cubicBezTo>
                      <a:pt x="894" y="3420"/>
                      <a:pt x="852" y="3416"/>
                      <a:pt x="810" y="3416"/>
                    </a:cubicBezTo>
                    <a:cubicBezTo>
                      <a:pt x="449" y="3416"/>
                      <a:pt x="131" y="3675"/>
                      <a:pt x="69" y="4043"/>
                    </a:cubicBezTo>
                    <a:cubicBezTo>
                      <a:pt x="1" y="4454"/>
                      <a:pt x="252" y="4842"/>
                      <a:pt x="686" y="4933"/>
                    </a:cubicBezTo>
                    <a:cubicBezTo>
                      <a:pt x="845" y="4956"/>
                      <a:pt x="1028" y="4979"/>
                      <a:pt x="1256" y="4979"/>
                    </a:cubicBezTo>
                    <a:cubicBezTo>
                      <a:pt x="2466" y="4979"/>
                      <a:pt x="4360" y="4386"/>
                      <a:pt x="5730" y="2217"/>
                    </a:cubicBezTo>
                    <a:cubicBezTo>
                      <a:pt x="6620" y="3336"/>
                      <a:pt x="8264" y="4933"/>
                      <a:pt x="10318" y="4933"/>
                    </a:cubicBezTo>
                    <a:cubicBezTo>
                      <a:pt x="10729" y="4933"/>
                      <a:pt x="11071" y="4591"/>
                      <a:pt x="11071" y="4180"/>
                    </a:cubicBezTo>
                    <a:cubicBezTo>
                      <a:pt x="11071" y="3769"/>
                      <a:pt x="10729" y="3427"/>
                      <a:pt x="10318" y="3427"/>
                    </a:cubicBezTo>
                    <a:cubicBezTo>
                      <a:pt x="8104" y="3427"/>
                      <a:pt x="6323" y="391"/>
                      <a:pt x="6301" y="368"/>
                    </a:cubicBezTo>
                    <a:cubicBezTo>
                      <a:pt x="6173" y="135"/>
                      <a:pt x="5929" y="1"/>
                      <a:pt x="56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3361750" y="4576450"/>
                <a:ext cx="276775" cy="123350"/>
              </a:xfrm>
              <a:custGeom>
                <a:avLst/>
                <a:gdLst/>
                <a:ahLst/>
                <a:cxnLst/>
                <a:rect l="l" t="t" r="r" b="b"/>
                <a:pathLst>
                  <a:path w="11071" h="4934" extrusionOk="0">
                    <a:moveTo>
                      <a:pt x="5589" y="0"/>
                    </a:moveTo>
                    <a:cubicBezTo>
                      <a:pt x="5567" y="0"/>
                      <a:pt x="5546" y="1"/>
                      <a:pt x="5524" y="3"/>
                    </a:cubicBezTo>
                    <a:cubicBezTo>
                      <a:pt x="5273" y="26"/>
                      <a:pt x="5045" y="163"/>
                      <a:pt x="4908" y="368"/>
                    </a:cubicBezTo>
                    <a:cubicBezTo>
                      <a:pt x="3242" y="3336"/>
                      <a:pt x="868" y="3404"/>
                      <a:pt x="754" y="3427"/>
                    </a:cubicBezTo>
                    <a:cubicBezTo>
                      <a:pt x="320" y="3427"/>
                      <a:pt x="1" y="3769"/>
                      <a:pt x="1" y="4180"/>
                    </a:cubicBezTo>
                    <a:cubicBezTo>
                      <a:pt x="1" y="4591"/>
                      <a:pt x="320" y="4933"/>
                      <a:pt x="754" y="4933"/>
                    </a:cubicBezTo>
                    <a:cubicBezTo>
                      <a:pt x="868" y="4933"/>
                      <a:pt x="3561" y="4911"/>
                      <a:pt x="5661" y="2012"/>
                    </a:cubicBezTo>
                    <a:cubicBezTo>
                      <a:pt x="6574" y="2993"/>
                      <a:pt x="8286" y="4568"/>
                      <a:pt x="10112" y="4933"/>
                    </a:cubicBezTo>
                    <a:lnTo>
                      <a:pt x="10249" y="4933"/>
                    </a:lnTo>
                    <a:cubicBezTo>
                      <a:pt x="10614" y="4933"/>
                      <a:pt x="10934" y="4682"/>
                      <a:pt x="11003" y="4317"/>
                    </a:cubicBezTo>
                    <a:cubicBezTo>
                      <a:pt x="11071" y="3906"/>
                      <a:pt x="10820" y="3518"/>
                      <a:pt x="10409" y="3427"/>
                    </a:cubicBezTo>
                    <a:cubicBezTo>
                      <a:pt x="8332" y="3016"/>
                      <a:pt x="6209" y="323"/>
                      <a:pt x="6186" y="277"/>
                    </a:cubicBezTo>
                    <a:cubicBezTo>
                      <a:pt x="6040" y="110"/>
                      <a:pt x="5818" y="0"/>
                      <a:pt x="55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9" name="Google Shape;59;p3"/>
          <p:cNvSpPr txBox="1">
            <a:spLocks noGrp="1"/>
          </p:cNvSpPr>
          <p:nvPr>
            <p:ph type="title"/>
          </p:nvPr>
        </p:nvSpPr>
        <p:spPr>
          <a:xfrm>
            <a:off x="2428800" y="2660075"/>
            <a:ext cx="42864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latin typeface="Arial" panose="020B0604020202020204" pitchFamily="34" charset="0"/>
                <a:cs typeface="Arial" panose="020B0604020202020204" pitchFamily="34"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0" name="Google Shape;60;p3"/>
          <p:cNvSpPr txBox="1">
            <a:spLocks noGrp="1"/>
          </p:cNvSpPr>
          <p:nvPr>
            <p:ph type="title" idx="2" hasCustomPrompt="1"/>
          </p:nvPr>
        </p:nvSpPr>
        <p:spPr>
          <a:xfrm>
            <a:off x="3972000" y="1284800"/>
            <a:ext cx="12000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atin typeface="Arial" panose="020B0604020202020204" pitchFamily="34" charset="0"/>
                <a:cs typeface="Arial" panose="020B06040202020202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1" name="Google Shape;61;p3"/>
          <p:cNvSpPr txBox="1">
            <a:spLocks noGrp="1"/>
          </p:cNvSpPr>
          <p:nvPr>
            <p:ph type="subTitle" idx="1"/>
          </p:nvPr>
        </p:nvSpPr>
        <p:spPr>
          <a:xfrm>
            <a:off x="2428800" y="3572100"/>
            <a:ext cx="4286400" cy="51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62" name="Google Shape;62;p3"/>
          <p:cNvGrpSpPr/>
          <p:nvPr/>
        </p:nvGrpSpPr>
        <p:grpSpPr>
          <a:xfrm>
            <a:off x="385332" y="4050206"/>
            <a:ext cx="655524" cy="824675"/>
            <a:chOff x="2570950" y="3043275"/>
            <a:chExt cx="339000" cy="426475"/>
          </a:xfrm>
        </p:grpSpPr>
        <p:sp>
          <p:nvSpPr>
            <p:cNvPr id="63" name="Google Shape;63;p3"/>
            <p:cNvSpPr/>
            <p:nvPr/>
          </p:nvSpPr>
          <p:spPr>
            <a:xfrm>
              <a:off x="2570950" y="3305175"/>
              <a:ext cx="105275" cy="117500"/>
            </a:xfrm>
            <a:custGeom>
              <a:avLst/>
              <a:gdLst/>
              <a:ahLst/>
              <a:cxnLst/>
              <a:rect l="l" t="t" r="r" b="b"/>
              <a:pathLst>
                <a:path w="4211" h="4700" extrusionOk="0">
                  <a:moveTo>
                    <a:pt x="2106" y="0"/>
                  </a:moveTo>
                  <a:cubicBezTo>
                    <a:pt x="1554" y="0"/>
                    <a:pt x="978" y="226"/>
                    <a:pt x="577" y="627"/>
                  </a:cubicBezTo>
                  <a:cubicBezTo>
                    <a:pt x="201" y="1028"/>
                    <a:pt x="0" y="1579"/>
                    <a:pt x="25" y="2106"/>
                  </a:cubicBezTo>
                  <a:cubicBezTo>
                    <a:pt x="0" y="2457"/>
                    <a:pt x="50" y="2832"/>
                    <a:pt x="176" y="3158"/>
                  </a:cubicBezTo>
                  <a:cubicBezTo>
                    <a:pt x="326" y="3634"/>
                    <a:pt x="602" y="4086"/>
                    <a:pt x="1028" y="4361"/>
                  </a:cubicBezTo>
                  <a:cubicBezTo>
                    <a:pt x="1329" y="4587"/>
                    <a:pt x="1686" y="4700"/>
                    <a:pt x="2057" y="4700"/>
                  </a:cubicBezTo>
                  <a:cubicBezTo>
                    <a:pt x="2181" y="4700"/>
                    <a:pt x="2306" y="4687"/>
                    <a:pt x="2431" y="4662"/>
                  </a:cubicBezTo>
                  <a:cubicBezTo>
                    <a:pt x="2933" y="4587"/>
                    <a:pt x="3384" y="4286"/>
                    <a:pt x="3710" y="3910"/>
                  </a:cubicBezTo>
                  <a:cubicBezTo>
                    <a:pt x="4061" y="3484"/>
                    <a:pt x="4211" y="2933"/>
                    <a:pt x="4186" y="2381"/>
                  </a:cubicBezTo>
                  <a:cubicBezTo>
                    <a:pt x="4186" y="1830"/>
                    <a:pt x="3985" y="1279"/>
                    <a:pt x="3660" y="827"/>
                  </a:cubicBezTo>
                  <a:cubicBezTo>
                    <a:pt x="3484" y="577"/>
                    <a:pt x="3258" y="376"/>
                    <a:pt x="3008" y="226"/>
                  </a:cubicBezTo>
                  <a:cubicBezTo>
                    <a:pt x="2732" y="50"/>
                    <a:pt x="2431" y="0"/>
                    <a:pt x="2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2715050" y="3251925"/>
              <a:ext cx="194900" cy="217825"/>
            </a:xfrm>
            <a:custGeom>
              <a:avLst/>
              <a:gdLst/>
              <a:ahLst/>
              <a:cxnLst/>
              <a:rect l="l" t="t" r="r" b="b"/>
              <a:pathLst>
                <a:path w="7796" h="8713" extrusionOk="0">
                  <a:moveTo>
                    <a:pt x="3936" y="0"/>
                  </a:moveTo>
                  <a:cubicBezTo>
                    <a:pt x="2883" y="0"/>
                    <a:pt x="1830" y="426"/>
                    <a:pt x="1104" y="1178"/>
                  </a:cubicBezTo>
                  <a:cubicBezTo>
                    <a:pt x="402" y="1905"/>
                    <a:pt x="1" y="2907"/>
                    <a:pt x="76" y="3910"/>
                  </a:cubicBezTo>
                  <a:cubicBezTo>
                    <a:pt x="26" y="4587"/>
                    <a:pt x="126" y="5238"/>
                    <a:pt x="327" y="5865"/>
                  </a:cubicBezTo>
                  <a:cubicBezTo>
                    <a:pt x="602" y="6742"/>
                    <a:pt x="1154" y="7544"/>
                    <a:pt x="1906" y="8095"/>
                  </a:cubicBezTo>
                  <a:cubicBezTo>
                    <a:pt x="2471" y="8510"/>
                    <a:pt x="3150" y="8712"/>
                    <a:pt x="3847" y="8712"/>
                  </a:cubicBezTo>
                  <a:cubicBezTo>
                    <a:pt x="4076" y="8712"/>
                    <a:pt x="4307" y="8690"/>
                    <a:pt x="4537" y="8647"/>
                  </a:cubicBezTo>
                  <a:cubicBezTo>
                    <a:pt x="5439" y="8471"/>
                    <a:pt x="6292" y="7945"/>
                    <a:pt x="6868" y="7218"/>
                  </a:cubicBezTo>
                  <a:cubicBezTo>
                    <a:pt x="7520" y="6441"/>
                    <a:pt x="7795" y="5439"/>
                    <a:pt x="7770" y="4436"/>
                  </a:cubicBezTo>
                  <a:cubicBezTo>
                    <a:pt x="7745" y="3384"/>
                    <a:pt x="7394" y="2356"/>
                    <a:pt x="6768" y="1504"/>
                  </a:cubicBezTo>
                  <a:cubicBezTo>
                    <a:pt x="6442" y="1078"/>
                    <a:pt x="6066" y="702"/>
                    <a:pt x="5590" y="426"/>
                  </a:cubicBezTo>
                  <a:cubicBezTo>
                    <a:pt x="5089" y="125"/>
                    <a:pt x="4512" y="0"/>
                    <a:pt x="39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2702525" y="3043275"/>
              <a:ext cx="138500" cy="155325"/>
            </a:xfrm>
            <a:custGeom>
              <a:avLst/>
              <a:gdLst/>
              <a:ahLst/>
              <a:cxnLst/>
              <a:rect l="l" t="t" r="r" b="b"/>
              <a:pathLst>
                <a:path w="5540" h="6213" extrusionOk="0">
                  <a:moveTo>
                    <a:pt x="2782" y="0"/>
                  </a:moveTo>
                  <a:cubicBezTo>
                    <a:pt x="2031" y="0"/>
                    <a:pt x="1304" y="326"/>
                    <a:pt x="777" y="852"/>
                  </a:cubicBezTo>
                  <a:cubicBezTo>
                    <a:pt x="276" y="1354"/>
                    <a:pt x="1" y="2080"/>
                    <a:pt x="51" y="2782"/>
                  </a:cubicBezTo>
                  <a:cubicBezTo>
                    <a:pt x="1" y="3258"/>
                    <a:pt x="76" y="3734"/>
                    <a:pt x="201" y="4161"/>
                  </a:cubicBezTo>
                  <a:cubicBezTo>
                    <a:pt x="427" y="4787"/>
                    <a:pt x="803" y="5389"/>
                    <a:pt x="1329" y="5765"/>
                  </a:cubicBezTo>
                  <a:cubicBezTo>
                    <a:pt x="1744" y="6067"/>
                    <a:pt x="2230" y="6212"/>
                    <a:pt x="2723" y="6212"/>
                  </a:cubicBezTo>
                  <a:cubicBezTo>
                    <a:pt x="2885" y="6212"/>
                    <a:pt x="3048" y="6197"/>
                    <a:pt x="3209" y="6166"/>
                  </a:cubicBezTo>
                  <a:cubicBezTo>
                    <a:pt x="3860" y="6040"/>
                    <a:pt x="4462" y="5664"/>
                    <a:pt x="4888" y="5138"/>
                  </a:cubicBezTo>
                  <a:cubicBezTo>
                    <a:pt x="5339" y="4587"/>
                    <a:pt x="5539" y="3860"/>
                    <a:pt x="5514" y="3158"/>
                  </a:cubicBezTo>
                  <a:cubicBezTo>
                    <a:pt x="5489" y="2406"/>
                    <a:pt x="5239" y="1679"/>
                    <a:pt x="4813" y="1078"/>
                  </a:cubicBezTo>
                  <a:cubicBezTo>
                    <a:pt x="4587" y="777"/>
                    <a:pt x="4311" y="501"/>
                    <a:pt x="3960" y="301"/>
                  </a:cubicBezTo>
                  <a:cubicBezTo>
                    <a:pt x="3610" y="100"/>
                    <a:pt x="3183"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2622950" y="3167325"/>
              <a:ext cx="68950" cy="76575"/>
            </a:xfrm>
            <a:custGeom>
              <a:avLst/>
              <a:gdLst/>
              <a:ahLst/>
              <a:cxnLst/>
              <a:rect l="l" t="t" r="r" b="b"/>
              <a:pathLst>
                <a:path w="2758" h="3063" extrusionOk="0">
                  <a:moveTo>
                    <a:pt x="1379" y="1"/>
                  </a:moveTo>
                  <a:cubicBezTo>
                    <a:pt x="1028" y="1"/>
                    <a:pt x="652" y="151"/>
                    <a:pt x="402" y="427"/>
                  </a:cubicBezTo>
                  <a:cubicBezTo>
                    <a:pt x="151" y="677"/>
                    <a:pt x="1" y="1028"/>
                    <a:pt x="26" y="1379"/>
                  </a:cubicBezTo>
                  <a:cubicBezTo>
                    <a:pt x="26" y="1605"/>
                    <a:pt x="51" y="1855"/>
                    <a:pt x="126" y="2056"/>
                  </a:cubicBezTo>
                  <a:cubicBezTo>
                    <a:pt x="226" y="2382"/>
                    <a:pt x="402" y="2657"/>
                    <a:pt x="677" y="2858"/>
                  </a:cubicBezTo>
                  <a:cubicBezTo>
                    <a:pt x="881" y="2987"/>
                    <a:pt x="1112" y="3062"/>
                    <a:pt x="1350" y="3062"/>
                  </a:cubicBezTo>
                  <a:cubicBezTo>
                    <a:pt x="1434" y="3062"/>
                    <a:pt x="1519" y="3053"/>
                    <a:pt x="1605" y="3033"/>
                  </a:cubicBezTo>
                  <a:cubicBezTo>
                    <a:pt x="1930" y="2983"/>
                    <a:pt x="2231" y="2808"/>
                    <a:pt x="2432" y="2532"/>
                  </a:cubicBezTo>
                  <a:cubicBezTo>
                    <a:pt x="2657" y="2256"/>
                    <a:pt x="2757" y="1905"/>
                    <a:pt x="2732" y="1554"/>
                  </a:cubicBezTo>
                  <a:cubicBezTo>
                    <a:pt x="2732" y="1179"/>
                    <a:pt x="2607" y="828"/>
                    <a:pt x="2382" y="527"/>
                  </a:cubicBezTo>
                  <a:cubicBezTo>
                    <a:pt x="2281" y="376"/>
                    <a:pt x="2131" y="251"/>
                    <a:pt x="1981" y="151"/>
                  </a:cubicBezTo>
                  <a:cubicBezTo>
                    <a:pt x="1805" y="51"/>
                    <a:pt x="1605" y="1"/>
                    <a:pt x="13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3"/>
          <p:cNvGrpSpPr/>
          <p:nvPr/>
        </p:nvGrpSpPr>
        <p:grpSpPr>
          <a:xfrm flipH="1">
            <a:off x="8159156" y="3221586"/>
            <a:ext cx="755239" cy="1019798"/>
            <a:chOff x="3114800" y="3765625"/>
            <a:chExt cx="313325" cy="423100"/>
          </a:xfrm>
        </p:grpSpPr>
        <p:sp>
          <p:nvSpPr>
            <p:cNvPr id="68" name="Google Shape;68;p3"/>
            <p:cNvSpPr/>
            <p:nvPr/>
          </p:nvSpPr>
          <p:spPr>
            <a:xfrm>
              <a:off x="3114800" y="3765625"/>
              <a:ext cx="161700" cy="180700"/>
            </a:xfrm>
            <a:custGeom>
              <a:avLst/>
              <a:gdLst/>
              <a:ahLst/>
              <a:cxnLst/>
              <a:rect l="l" t="t" r="r" b="b"/>
              <a:pathLst>
                <a:path w="6468" h="7228" extrusionOk="0">
                  <a:moveTo>
                    <a:pt x="3360" y="0"/>
                  </a:moveTo>
                  <a:cubicBezTo>
                    <a:pt x="3318" y="0"/>
                    <a:pt x="3276" y="1"/>
                    <a:pt x="3234" y="4"/>
                  </a:cubicBezTo>
                  <a:cubicBezTo>
                    <a:pt x="2382" y="4"/>
                    <a:pt x="1505" y="354"/>
                    <a:pt x="903" y="981"/>
                  </a:cubicBezTo>
                  <a:cubicBezTo>
                    <a:pt x="327" y="1557"/>
                    <a:pt x="1" y="2410"/>
                    <a:pt x="51" y="3237"/>
                  </a:cubicBezTo>
                  <a:cubicBezTo>
                    <a:pt x="1" y="3788"/>
                    <a:pt x="76" y="4339"/>
                    <a:pt x="251" y="4841"/>
                  </a:cubicBezTo>
                  <a:cubicBezTo>
                    <a:pt x="502" y="5593"/>
                    <a:pt x="928" y="6269"/>
                    <a:pt x="1555" y="6720"/>
                  </a:cubicBezTo>
                  <a:cubicBezTo>
                    <a:pt x="2043" y="7059"/>
                    <a:pt x="2603" y="7228"/>
                    <a:pt x="3169" y="7228"/>
                  </a:cubicBezTo>
                  <a:cubicBezTo>
                    <a:pt x="3358" y="7228"/>
                    <a:pt x="3547" y="7209"/>
                    <a:pt x="3735" y="7171"/>
                  </a:cubicBezTo>
                  <a:cubicBezTo>
                    <a:pt x="4512" y="7021"/>
                    <a:pt x="5214" y="6595"/>
                    <a:pt x="5690" y="5994"/>
                  </a:cubicBezTo>
                  <a:cubicBezTo>
                    <a:pt x="6216" y="5342"/>
                    <a:pt x="6467" y="4490"/>
                    <a:pt x="6442" y="3663"/>
                  </a:cubicBezTo>
                  <a:cubicBezTo>
                    <a:pt x="6417" y="2811"/>
                    <a:pt x="6116" y="1958"/>
                    <a:pt x="5590" y="1257"/>
                  </a:cubicBezTo>
                  <a:cubicBezTo>
                    <a:pt x="5339" y="881"/>
                    <a:pt x="5013" y="580"/>
                    <a:pt x="4637" y="329"/>
                  </a:cubicBezTo>
                  <a:cubicBezTo>
                    <a:pt x="4247" y="123"/>
                    <a:pt x="3815" y="0"/>
                    <a:pt x="33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3322825" y="3855925"/>
              <a:ext cx="105300" cy="117800"/>
            </a:xfrm>
            <a:custGeom>
              <a:avLst/>
              <a:gdLst/>
              <a:ahLst/>
              <a:cxnLst/>
              <a:rect l="l" t="t" r="r" b="b"/>
              <a:pathLst>
                <a:path w="4212" h="4712" extrusionOk="0">
                  <a:moveTo>
                    <a:pt x="2131" y="1"/>
                  </a:moveTo>
                  <a:cubicBezTo>
                    <a:pt x="1555" y="1"/>
                    <a:pt x="1003" y="226"/>
                    <a:pt x="602" y="627"/>
                  </a:cubicBezTo>
                  <a:cubicBezTo>
                    <a:pt x="226" y="1028"/>
                    <a:pt x="1" y="1580"/>
                    <a:pt x="51" y="2131"/>
                  </a:cubicBezTo>
                  <a:cubicBezTo>
                    <a:pt x="26" y="2482"/>
                    <a:pt x="76" y="2833"/>
                    <a:pt x="176" y="3158"/>
                  </a:cubicBezTo>
                  <a:cubicBezTo>
                    <a:pt x="327" y="3635"/>
                    <a:pt x="627" y="4086"/>
                    <a:pt x="1028" y="4387"/>
                  </a:cubicBezTo>
                  <a:cubicBezTo>
                    <a:pt x="1363" y="4603"/>
                    <a:pt x="1744" y="4711"/>
                    <a:pt x="2135" y="4711"/>
                  </a:cubicBezTo>
                  <a:cubicBezTo>
                    <a:pt x="2242" y="4711"/>
                    <a:pt x="2349" y="4703"/>
                    <a:pt x="2457" y="4687"/>
                  </a:cubicBezTo>
                  <a:cubicBezTo>
                    <a:pt x="2933" y="4587"/>
                    <a:pt x="3409" y="4286"/>
                    <a:pt x="3710" y="3910"/>
                  </a:cubicBezTo>
                  <a:cubicBezTo>
                    <a:pt x="4061" y="3484"/>
                    <a:pt x="4211" y="2933"/>
                    <a:pt x="4211" y="2382"/>
                  </a:cubicBezTo>
                  <a:cubicBezTo>
                    <a:pt x="4186" y="1830"/>
                    <a:pt x="3986" y="1279"/>
                    <a:pt x="3660" y="828"/>
                  </a:cubicBezTo>
                  <a:cubicBezTo>
                    <a:pt x="3484" y="577"/>
                    <a:pt x="3284" y="377"/>
                    <a:pt x="3033" y="226"/>
                  </a:cubicBezTo>
                  <a:cubicBezTo>
                    <a:pt x="2758" y="76"/>
                    <a:pt x="2432" y="1"/>
                    <a:pt x="21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3314675" y="4087625"/>
              <a:ext cx="90250" cy="101100"/>
            </a:xfrm>
            <a:custGeom>
              <a:avLst/>
              <a:gdLst/>
              <a:ahLst/>
              <a:cxnLst/>
              <a:rect l="l" t="t" r="r" b="b"/>
              <a:pathLst>
                <a:path w="3610" h="4044" extrusionOk="0">
                  <a:moveTo>
                    <a:pt x="1912" y="1"/>
                  </a:moveTo>
                  <a:cubicBezTo>
                    <a:pt x="1877" y="1"/>
                    <a:pt x="1841" y="3"/>
                    <a:pt x="1805" y="6"/>
                  </a:cubicBezTo>
                  <a:cubicBezTo>
                    <a:pt x="1329" y="6"/>
                    <a:pt x="853" y="206"/>
                    <a:pt x="502" y="557"/>
                  </a:cubicBezTo>
                  <a:cubicBezTo>
                    <a:pt x="176" y="883"/>
                    <a:pt x="1" y="1359"/>
                    <a:pt x="26" y="1810"/>
                  </a:cubicBezTo>
                  <a:cubicBezTo>
                    <a:pt x="1" y="2111"/>
                    <a:pt x="51" y="2437"/>
                    <a:pt x="151" y="2713"/>
                  </a:cubicBezTo>
                  <a:cubicBezTo>
                    <a:pt x="277" y="3114"/>
                    <a:pt x="527" y="3490"/>
                    <a:pt x="878" y="3740"/>
                  </a:cubicBezTo>
                  <a:cubicBezTo>
                    <a:pt x="1145" y="3950"/>
                    <a:pt x="1469" y="4043"/>
                    <a:pt x="1796" y="4043"/>
                  </a:cubicBezTo>
                  <a:cubicBezTo>
                    <a:pt x="1900" y="4043"/>
                    <a:pt x="2004" y="4034"/>
                    <a:pt x="2106" y="4016"/>
                  </a:cubicBezTo>
                  <a:cubicBezTo>
                    <a:pt x="2507" y="3916"/>
                    <a:pt x="2908" y="3690"/>
                    <a:pt x="3184" y="3339"/>
                  </a:cubicBezTo>
                  <a:cubicBezTo>
                    <a:pt x="3485" y="2988"/>
                    <a:pt x="3610" y="2512"/>
                    <a:pt x="3610" y="2061"/>
                  </a:cubicBezTo>
                  <a:cubicBezTo>
                    <a:pt x="3585" y="1560"/>
                    <a:pt x="3409" y="1083"/>
                    <a:pt x="3134" y="708"/>
                  </a:cubicBezTo>
                  <a:cubicBezTo>
                    <a:pt x="2983" y="507"/>
                    <a:pt x="2808" y="307"/>
                    <a:pt x="2582" y="181"/>
                  </a:cubicBezTo>
                  <a:cubicBezTo>
                    <a:pt x="2386" y="72"/>
                    <a:pt x="2151" y="1"/>
                    <a:pt x="1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3241375" y="3984375"/>
              <a:ext cx="68325" cy="76925"/>
            </a:xfrm>
            <a:custGeom>
              <a:avLst/>
              <a:gdLst/>
              <a:ahLst/>
              <a:cxnLst/>
              <a:rect l="l" t="t" r="r" b="b"/>
              <a:pathLst>
                <a:path w="2733" h="3077" extrusionOk="0">
                  <a:moveTo>
                    <a:pt x="1379" y="0"/>
                  </a:moveTo>
                  <a:cubicBezTo>
                    <a:pt x="1003" y="0"/>
                    <a:pt x="652" y="151"/>
                    <a:pt x="376" y="427"/>
                  </a:cubicBezTo>
                  <a:cubicBezTo>
                    <a:pt x="126" y="677"/>
                    <a:pt x="1" y="1028"/>
                    <a:pt x="26" y="1379"/>
                  </a:cubicBezTo>
                  <a:cubicBezTo>
                    <a:pt x="1" y="1630"/>
                    <a:pt x="26" y="1855"/>
                    <a:pt x="101" y="2081"/>
                  </a:cubicBezTo>
                  <a:cubicBezTo>
                    <a:pt x="201" y="2381"/>
                    <a:pt x="402" y="2657"/>
                    <a:pt x="677" y="2858"/>
                  </a:cubicBezTo>
                  <a:cubicBezTo>
                    <a:pt x="869" y="3011"/>
                    <a:pt x="1119" y="3076"/>
                    <a:pt x="1360" y="3076"/>
                  </a:cubicBezTo>
                  <a:cubicBezTo>
                    <a:pt x="1435" y="3076"/>
                    <a:pt x="1508" y="3070"/>
                    <a:pt x="1579" y="3058"/>
                  </a:cubicBezTo>
                  <a:cubicBezTo>
                    <a:pt x="1905" y="2983"/>
                    <a:pt x="2206" y="2807"/>
                    <a:pt x="2407" y="2557"/>
                  </a:cubicBezTo>
                  <a:cubicBezTo>
                    <a:pt x="2632" y="2281"/>
                    <a:pt x="2732" y="1930"/>
                    <a:pt x="2732" y="1554"/>
                  </a:cubicBezTo>
                  <a:cubicBezTo>
                    <a:pt x="2732" y="1203"/>
                    <a:pt x="2607" y="828"/>
                    <a:pt x="2381" y="552"/>
                  </a:cubicBezTo>
                  <a:cubicBezTo>
                    <a:pt x="2256" y="401"/>
                    <a:pt x="2131" y="251"/>
                    <a:pt x="1955" y="151"/>
                  </a:cubicBezTo>
                  <a:cubicBezTo>
                    <a:pt x="1780" y="51"/>
                    <a:pt x="1579" y="0"/>
                    <a:pt x="13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72;p3"/>
          <p:cNvGrpSpPr/>
          <p:nvPr/>
        </p:nvGrpSpPr>
        <p:grpSpPr>
          <a:xfrm rot="5400000" flipH="1">
            <a:off x="274749" y="287959"/>
            <a:ext cx="1067945" cy="925747"/>
            <a:chOff x="2918075" y="1546400"/>
            <a:chExt cx="546375" cy="473625"/>
          </a:xfrm>
        </p:grpSpPr>
        <p:sp>
          <p:nvSpPr>
            <p:cNvPr id="73" name="Google Shape;73;p3"/>
            <p:cNvSpPr/>
            <p:nvPr/>
          </p:nvSpPr>
          <p:spPr>
            <a:xfrm>
              <a:off x="3154900" y="1829525"/>
              <a:ext cx="161700" cy="180700"/>
            </a:xfrm>
            <a:custGeom>
              <a:avLst/>
              <a:gdLst/>
              <a:ahLst/>
              <a:cxnLst/>
              <a:rect l="l" t="t" r="r" b="b"/>
              <a:pathLst>
                <a:path w="6468" h="7228" extrusionOk="0">
                  <a:moveTo>
                    <a:pt x="3355" y="0"/>
                  </a:moveTo>
                  <a:cubicBezTo>
                    <a:pt x="3315" y="0"/>
                    <a:pt x="3274" y="1"/>
                    <a:pt x="3234" y="3"/>
                  </a:cubicBezTo>
                  <a:cubicBezTo>
                    <a:pt x="2382" y="3"/>
                    <a:pt x="1505" y="354"/>
                    <a:pt x="903" y="981"/>
                  </a:cubicBezTo>
                  <a:cubicBezTo>
                    <a:pt x="302" y="1557"/>
                    <a:pt x="1" y="2410"/>
                    <a:pt x="51" y="3237"/>
                  </a:cubicBezTo>
                  <a:cubicBezTo>
                    <a:pt x="1" y="3788"/>
                    <a:pt x="76" y="4339"/>
                    <a:pt x="251" y="4841"/>
                  </a:cubicBezTo>
                  <a:cubicBezTo>
                    <a:pt x="477" y="5592"/>
                    <a:pt x="928" y="6269"/>
                    <a:pt x="1555" y="6720"/>
                  </a:cubicBezTo>
                  <a:cubicBezTo>
                    <a:pt x="2025" y="7059"/>
                    <a:pt x="2593" y="7228"/>
                    <a:pt x="3165" y="7228"/>
                  </a:cubicBezTo>
                  <a:cubicBezTo>
                    <a:pt x="3356" y="7228"/>
                    <a:pt x="3547" y="7209"/>
                    <a:pt x="3735" y="7171"/>
                  </a:cubicBezTo>
                  <a:cubicBezTo>
                    <a:pt x="4487" y="7021"/>
                    <a:pt x="5214" y="6595"/>
                    <a:pt x="5690" y="5994"/>
                  </a:cubicBezTo>
                  <a:cubicBezTo>
                    <a:pt x="6216" y="5342"/>
                    <a:pt x="6467" y="4490"/>
                    <a:pt x="6442" y="3663"/>
                  </a:cubicBezTo>
                  <a:cubicBezTo>
                    <a:pt x="6417" y="2811"/>
                    <a:pt x="6116" y="1958"/>
                    <a:pt x="5590" y="1257"/>
                  </a:cubicBezTo>
                  <a:cubicBezTo>
                    <a:pt x="5339" y="881"/>
                    <a:pt x="5013" y="555"/>
                    <a:pt x="4612" y="329"/>
                  </a:cubicBezTo>
                  <a:cubicBezTo>
                    <a:pt x="4245" y="123"/>
                    <a:pt x="3794" y="0"/>
                    <a:pt x="3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3045250" y="1714950"/>
              <a:ext cx="105300" cy="117500"/>
            </a:xfrm>
            <a:custGeom>
              <a:avLst/>
              <a:gdLst/>
              <a:ahLst/>
              <a:cxnLst/>
              <a:rect l="l" t="t" r="r" b="b"/>
              <a:pathLst>
                <a:path w="4212" h="4700" extrusionOk="0">
                  <a:moveTo>
                    <a:pt x="2106" y="0"/>
                  </a:moveTo>
                  <a:cubicBezTo>
                    <a:pt x="1555" y="0"/>
                    <a:pt x="978" y="226"/>
                    <a:pt x="577" y="627"/>
                  </a:cubicBezTo>
                  <a:cubicBezTo>
                    <a:pt x="201" y="1028"/>
                    <a:pt x="1" y="1579"/>
                    <a:pt x="26" y="2105"/>
                  </a:cubicBezTo>
                  <a:cubicBezTo>
                    <a:pt x="1" y="2456"/>
                    <a:pt x="51" y="2832"/>
                    <a:pt x="151" y="3158"/>
                  </a:cubicBezTo>
                  <a:cubicBezTo>
                    <a:pt x="327" y="3634"/>
                    <a:pt x="602" y="4085"/>
                    <a:pt x="1028" y="4361"/>
                  </a:cubicBezTo>
                  <a:cubicBezTo>
                    <a:pt x="1329" y="4586"/>
                    <a:pt x="1686" y="4699"/>
                    <a:pt x="2058" y="4699"/>
                  </a:cubicBezTo>
                  <a:cubicBezTo>
                    <a:pt x="2181" y="4699"/>
                    <a:pt x="2307" y="4687"/>
                    <a:pt x="2432" y="4662"/>
                  </a:cubicBezTo>
                  <a:cubicBezTo>
                    <a:pt x="2933" y="4586"/>
                    <a:pt x="3384" y="4286"/>
                    <a:pt x="3710" y="3910"/>
                  </a:cubicBezTo>
                  <a:cubicBezTo>
                    <a:pt x="4061" y="3484"/>
                    <a:pt x="4211" y="2932"/>
                    <a:pt x="4186" y="2381"/>
                  </a:cubicBezTo>
                  <a:cubicBezTo>
                    <a:pt x="4161" y="1830"/>
                    <a:pt x="3986" y="1278"/>
                    <a:pt x="3635" y="827"/>
                  </a:cubicBezTo>
                  <a:cubicBezTo>
                    <a:pt x="3485" y="576"/>
                    <a:pt x="3259" y="376"/>
                    <a:pt x="3008" y="226"/>
                  </a:cubicBezTo>
                  <a:cubicBezTo>
                    <a:pt x="2733" y="50"/>
                    <a:pt x="2432" y="0"/>
                    <a:pt x="2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3343500" y="1745025"/>
              <a:ext cx="105300" cy="118125"/>
            </a:xfrm>
            <a:custGeom>
              <a:avLst/>
              <a:gdLst/>
              <a:ahLst/>
              <a:cxnLst/>
              <a:rect l="l" t="t" r="r" b="b"/>
              <a:pathLst>
                <a:path w="4212" h="4725" extrusionOk="0">
                  <a:moveTo>
                    <a:pt x="2106" y="0"/>
                  </a:moveTo>
                  <a:cubicBezTo>
                    <a:pt x="1555" y="25"/>
                    <a:pt x="978" y="251"/>
                    <a:pt x="577" y="652"/>
                  </a:cubicBezTo>
                  <a:cubicBezTo>
                    <a:pt x="201" y="1028"/>
                    <a:pt x="1" y="1579"/>
                    <a:pt x="26" y="2130"/>
                  </a:cubicBezTo>
                  <a:cubicBezTo>
                    <a:pt x="1" y="2481"/>
                    <a:pt x="51" y="2857"/>
                    <a:pt x="151" y="3183"/>
                  </a:cubicBezTo>
                  <a:cubicBezTo>
                    <a:pt x="327" y="3659"/>
                    <a:pt x="602" y="4085"/>
                    <a:pt x="1028" y="4386"/>
                  </a:cubicBezTo>
                  <a:cubicBezTo>
                    <a:pt x="1329" y="4612"/>
                    <a:pt x="1686" y="4724"/>
                    <a:pt x="2057" y="4724"/>
                  </a:cubicBezTo>
                  <a:cubicBezTo>
                    <a:pt x="2181" y="4724"/>
                    <a:pt x="2307" y="4712"/>
                    <a:pt x="2432" y="4687"/>
                  </a:cubicBezTo>
                  <a:cubicBezTo>
                    <a:pt x="2933" y="4587"/>
                    <a:pt x="3384" y="4311"/>
                    <a:pt x="3710" y="3910"/>
                  </a:cubicBezTo>
                  <a:cubicBezTo>
                    <a:pt x="4061" y="3484"/>
                    <a:pt x="4211" y="2957"/>
                    <a:pt x="4186" y="2406"/>
                  </a:cubicBezTo>
                  <a:cubicBezTo>
                    <a:pt x="4161" y="1830"/>
                    <a:pt x="3986" y="1278"/>
                    <a:pt x="3635" y="827"/>
                  </a:cubicBezTo>
                  <a:cubicBezTo>
                    <a:pt x="3484" y="602"/>
                    <a:pt x="3259" y="376"/>
                    <a:pt x="3008" y="226"/>
                  </a:cubicBezTo>
                  <a:cubicBezTo>
                    <a:pt x="2733" y="75"/>
                    <a:pt x="2432" y="0"/>
                    <a:pt x="21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3359175" y="1557550"/>
              <a:ext cx="105275" cy="117625"/>
            </a:xfrm>
            <a:custGeom>
              <a:avLst/>
              <a:gdLst/>
              <a:ahLst/>
              <a:cxnLst/>
              <a:rect l="l" t="t" r="r" b="b"/>
              <a:pathLst>
                <a:path w="4211" h="4705" extrusionOk="0">
                  <a:moveTo>
                    <a:pt x="2244" y="1"/>
                  </a:moveTo>
                  <a:cubicBezTo>
                    <a:pt x="2206" y="1"/>
                    <a:pt x="2168" y="2"/>
                    <a:pt x="2131" y="5"/>
                  </a:cubicBezTo>
                  <a:cubicBezTo>
                    <a:pt x="1554" y="5"/>
                    <a:pt x="1003" y="231"/>
                    <a:pt x="602" y="632"/>
                  </a:cubicBezTo>
                  <a:cubicBezTo>
                    <a:pt x="226" y="1033"/>
                    <a:pt x="0" y="1559"/>
                    <a:pt x="50" y="2111"/>
                  </a:cubicBezTo>
                  <a:cubicBezTo>
                    <a:pt x="0" y="2461"/>
                    <a:pt x="76" y="2837"/>
                    <a:pt x="176" y="3163"/>
                  </a:cubicBezTo>
                  <a:cubicBezTo>
                    <a:pt x="326" y="3639"/>
                    <a:pt x="627" y="4065"/>
                    <a:pt x="1028" y="4366"/>
                  </a:cubicBezTo>
                  <a:cubicBezTo>
                    <a:pt x="1329" y="4592"/>
                    <a:pt x="1700" y="4705"/>
                    <a:pt x="2078" y="4705"/>
                  </a:cubicBezTo>
                  <a:cubicBezTo>
                    <a:pt x="2204" y="4705"/>
                    <a:pt x="2331" y="4692"/>
                    <a:pt x="2456" y="4667"/>
                  </a:cubicBezTo>
                  <a:cubicBezTo>
                    <a:pt x="2933" y="4567"/>
                    <a:pt x="3409" y="4291"/>
                    <a:pt x="3710" y="3890"/>
                  </a:cubicBezTo>
                  <a:cubicBezTo>
                    <a:pt x="4061" y="3464"/>
                    <a:pt x="4211" y="2938"/>
                    <a:pt x="4211" y="2386"/>
                  </a:cubicBezTo>
                  <a:cubicBezTo>
                    <a:pt x="4186" y="1835"/>
                    <a:pt x="3985" y="1258"/>
                    <a:pt x="3659" y="807"/>
                  </a:cubicBezTo>
                  <a:cubicBezTo>
                    <a:pt x="3484" y="582"/>
                    <a:pt x="3284" y="381"/>
                    <a:pt x="3033" y="231"/>
                  </a:cubicBezTo>
                  <a:cubicBezTo>
                    <a:pt x="2792" y="77"/>
                    <a:pt x="2512" y="1"/>
                    <a:pt x="22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2952525" y="1864700"/>
              <a:ext cx="139125" cy="155325"/>
            </a:xfrm>
            <a:custGeom>
              <a:avLst/>
              <a:gdLst/>
              <a:ahLst/>
              <a:cxnLst/>
              <a:rect l="l" t="t" r="r" b="b"/>
              <a:pathLst>
                <a:path w="5565" h="6213" extrusionOk="0">
                  <a:moveTo>
                    <a:pt x="2783" y="0"/>
                  </a:moveTo>
                  <a:cubicBezTo>
                    <a:pt x="2056" y="0"/>
                    <a:pt x="1304" y="326"/>
                    <a:pt x="778" y="852"/>
                  </a:cubicBezTo>
                  <a:cubicBezTo>
                    <a:pt x="276" y="1353"/>
                    <a:pt x="1" y="2080"/>
                    <a:pt x="51" y="2807"/>
                  </a:cubicBezTo>
                  <a:cubicBezTo>
                    <a:pt x="1" y="3258"/>
                    <a:pt x="76" y="3734"/>
                    <a:pt x="226" y="4185"/>
                  </a:cubicBezTo>
                  <a:cubicBezTo>
                    <a:pt x="427" y="4812"/>
                    <a:pt x="803" y="5389"/>
                    <a:pt x="1354" y="5764"/>
                  </a:cubicBezTo>
                  <a:cubicBezTo>
                    <a:pt x="1769" y="6066"/>
                    <a:pt x="2241" y="6212"/>
                    <a:pt x="2727" y="6212"/>
                  </a:cubicBezTo>
                  <a:cubicBezTo>
                    <a:pt x="2887" y="6212"/>
                    <a:pt x="3048" y="6196"/>
                    <a:pt x="3209" y="6165"/>
                  </a:cubicBezTo>
                  <a:cubicBezTo>
                    <a:pt x="3860" y="6040"/>
                    <a:pt x="4487" y="5664"/>
                    <a:pt x="4888" y="5138"/>
                  </a:cubicBezTo>
                  <a:cubicBezTo>
                    <a:pt x="5339" y="4587"/>
                    <a:pt x="5565" y="3860"/>
                    <a:pt x="5539" y="3158"/>
                  </a:cubicBezTo>
                  <a:cubicBezTo>
                    <a:pt x="5514" y="2406"/>
                    <a:pt x="5264" y="1679"/>
                    <a:pt x="4813" y="1078"/>
                  </a:cubicBezTo>
                  <a:cubicBezTo>
                    <a:pt x="4587" y="777"/>
                    <a:pt x="4311" y="501"/>
                    <a:pt x="3986" y="301"/>
                  </a:cubicBezTo>
                  <a:cubicBezTo>
                    <a:pt x="3610" y="100"/>
                    <a:pt x="3209" y="0"/>
                    <a:pt x="27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3201275" y="1689875"/>
              <a:ext cx="68950" cy="76850"/>
            </a:xfrm>
            <a:custGeom>
              <a:avLst/>
              <a:gdLst/>
              <a:ahLst/>
              <a:cxnLst/>
              <a:rect l="l" t="t" r="r" b="b"/>
              <a:pathLst>
                <a:path w="2758" h="3074" extrusionOk="0">
                  <a:moveTo>
                    <a:pt x="1379" y="0"/>
                  </a:moveTo>
                  <a:cubicBezTo>
                    <a:pt x="1003" y="0"/>
                    <a:pt x="652" y="151"/>
                    <a:pt x="376" y="427"/>
                  </a:cubicBezTo>
                  <a:cubicBezTo>
                    <a:pt x="151" y="677"/>
                    <a:pt x="1" y="1028"/>
                    <a:pt x="26" y="1379"/>
                  </a:cubicBezTo>
                  <a:cubicBezTo>
                    <a:pt x="1" y="1605"/>
                    <a:pt x="51" y="1855"/>
                    <a:pt x="101" y="2056"/>
                  </a:cubicBezTo>
                  <a:cubicBezTo>
                    <a:pt x="226" y="2381"/>
                    <a:pt x="402" y="2657"/>
                    <a:pt x="677" y="2858"/>
                  </a:cubicBezTo>
                  <a:cubicBezTo>
                    <a:pt x="877" y="2997"/>
                    <a:pt x="1140" y="3073"/>
                    <a:pt x="1403" y="3073"/>
                  </a:cubicBezTo>
                  <a:cubicBezTo>
                    <a:pt x="1470" y="3073"/>
                    <a:pt x="1538" y="3068"/>
                    <a:pt x="1605" y="3058"/>
                  </a:cubicBezTo>
                  <a:cubicBezTo>
                    <a:pt x="1905" y="2983"/>
                    <a:pt x="2206" y="2808"/>
                    <a:pt x="2432" y="2557"/>
                  </a:cubicBezTo>
                  <a:cubicBezTo>
                    <a:pt x="2632" y="2281"/>
                    <a:pt x="2757" y="1905"/>
                    <a:pt x="2732" y="1554"/>
                  </a:cubicBezTo>
                  <a:cubicBezTo>
                    <a:pt x="2732" y="1204"/>
                    <a:pt x="2607" y="828"/>
                    <a:pt x="2381" y="527"/>
                  </a:cubicBezTo>
                  <a:cubicBezTo>
                    <a:pt x="2256" y="376"/>
                    <a:pt x="2131" y="251"/>
                    <a:pt x="1955" y="151"/>
                  </a:cubicBezTo>
                  <a:cubicBezTo>
                    <a:pt x="1780" y="51"/>
                    <a:pt x="1579" y="0"/>
                    <a:pt x="13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2918075" y="1765700"/>
              <a:ext cx="68300" cy="76900"/>
            </a:xfrm>
            <a:custGeom>
              <a:avLst/>
              <a:gdLst/>
              <a:ahLst/>
              <a:cxnLst/>
              <a:rect l="l" t="t" r="r" b="b"/>
              <a:pathLst>
                <a:path w="2732" h="3076" extrusionOk="0">
                  <a:moveTo>
                    <a:pt x="1379" y="0"/>
                  </a:moveTo>
                  <a:cubicBezTo>
                    <a:pt x="1003" y="0"/>
                    <a:pt x="627" y="150"/>
                    <a:pt x="376" y="426"/>
                  </a:cubicBezTo>
                  <a:cubicBezTo>
                    <a:pt x="125" y="677"/>
                    <a:pt x="0" y="1028"/>
                    <a:pt x="0" y="1379"/>
                  </a:cubicBezTo>
                  <a:cubicBezTo>
                    <a:pt x="0" y="1604"/>
                    <a:pt x="25" y="1855"/>
                    <a:pt x="100" y="2055"/>
                  </a:cubicBezTo>
                  <a:cubicBezTo>
                    <a:pt x="201" y="2381"/>
                    <a:pt x="376" y="2657"/>
                    <a:pt x="652" y="2857"/>
                  </a:cubicBezTo>
                  <a:cubicBezTo>
                    <a:pt x="862" y="3010"/>
                    <a:pt x="1102" y="3076"/>
                    <a:pt x="1349" y="3076"/>
                  </a:cubicBezTo>
                  <a:cubicBezTo>
                    <a:pt x="1425" y="3076"/>
                    <a:pt x="1502" y="3070"/>
                    <a:pt x="1579" y="3058"/>
                  </a:cubicBezTo>
                  <a:cubicBezTo>
                    <a:pt x="1905" y="2983"/>
                    <a:pt x="2206" y="2807"/>
                    <a:pt x="2406" y="2556"/>
                  </a:cubicBezTo>
                  <a:cubicBezTo>
                    <a:pt x="2632" y="2281"/>
                    <a:pt x="2732" y="1905"/>
                    <a:pt x="2732" y="1554"/>
                  </a:cubicBezTo>
                  <a:cubicBezTo>
                    <a:pt x="2707" y="1203"/>
                    <a:pt x="2582" y="827"/>
                    <a:pt x="2356" y="526"/>
                  </a:cubicBezTo>
                  <a:cubicBezTo>
                    <a:pt x="2256" y="376"/>
                    <a:pt x="2130" y="251"/>
                    <a:pt x="1955" y="150"/>
                  </a:cubicBezTo>
                  <a:cubicBezTo>
                    <a:pt x="1780" y="50"/>
                    <a:pt x="1579" y="0"/>
                    <a:pt x="13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3245125" y="1546400"/>
              <a:ext cx="68325" cy="76550"/>
            </a:xfrm>
            <a:custGeom>
              <a:avLst/>
              <a:gdLst/>
              <a:ahLst/>
              <a:cxnLst/>
              <a:rect l="l" t="t" r="r" b="b"/>
              <a:pathLst>
                <a:path w="2733" h="3062" extrusionOk="0">
                  <a:moveTo>
                    <a:pt x="1379" y="0"/>
                  </a:moveTo>
                  <a:cubicBezTo>
                    <a:pt x="1003" y="0"/>
                    <a:pt x="653" y="150"/>
                    <a:pt x="377" y="401"/>
                  </a:cubicBezTo>
                  <a:cubicBezTo>
                    <a:pt x="126" y="652"/>
                    <a:pt x="1" y="1028"/>
                    <a:pt x="26" y="1379"/>
                  </a:cubicBezTo>
                  <a:cubicBezTo>
                    <a:pt x="1" y="1604"/>
                    <a:pt x="26" y="1830"/>
                    <a:pt x="101" y="2055"/>
                  </a:cubicBezTo>
                  <a:cubicBezTo>
                    <a:pt x="201" y="2356"/>
                    <a:pt x="402" y="2657"/>
                    <a:pt x="678" y="2832"/>
                  </a:cubicBezTo>
                  <a:cubicBezTo>
                    <a:pt x="864" y="2981"/>
                    <a:pt x="1106" y="3061"/>
                    <a:pt x="1342" y="3061"/>
                  </a:cubicBezTo>
                  <a:cubicBezTo>
                    <a:pt x="1423" y="3061"/>
                    <a:pt x="1503" y="3052"/>
                    <a:pt x="1580" y="3033"/>
                  </a:cubicBezTo>
                  <a:cubicBezTo>
                    <a:pt x="1906" y="2983"/>
                    <a:pt x="2206" y="2782"/>
                    <a:pt x="2407" y="2531"/>
                  </a:cubicBezTo>
                  <a:cubicBezTo>
                    <a:pt x="2632" y="2256"/>
                    <a:pt x="2733" y="1905"/>
                    <a:pt x="2733" y="1554"/>
                  </a:cubicBezTo>
                  <a:cubicBezTo>
                    <a:pt x="2733" y="1178"/>
                    <a:pt x="2607" y="827"/>
                    <a:pt x="2382" y="526"/>
                  </a:cubicBezTo>
                  <a:cubicBezTo>
                    <a:pt x="2257" y="376"/>
                    <a:pt x="2131" y="226"/>
                    <a:pt x="1956" y="150"/>
                  </a:cubicBezTo>
                  <a:cubicBezTo>
                    <a:pt x="1780" y="25"/>
                    <a:pt x="1580" y="0"/>
                    <a:pt x="13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184"/>
        <p:cNvGrpSpPr/>
        <p:nvPr/>
      </p:nvGrpSpPr>
      <p:grpSpPr>
        <a:xfrm>
          <a:off x="0" y="0"/>
          <a:ext cx="0" cy="0"/>
          <a:chOff x="0" y="0"/>
          <a:chExt cx="0" cy="0"/>
        </a:xfrm>
      </p:grpSpPr>
      <p:grpSp>
        <p:nvGrpSpPr>
          <p:cNvPr id="185" name="Google Shape;185;p8"/>
          <p:cNvGrpSpPr/>
          <p:nvPr/>
        </p:nvGrpSpPr>
        <p:grpSpPr>
          <a:xfrm>
            <a:off x="3309218" y="4523364"/>
            <a:ext cx="2525564" cy="161469"/>
            <a:chOff x="3310270" y="539402"/>
            <a:chExt cx="2525564" cy="161469"/>
          </a:xfrm>
        </p:grpSpPr>
        <p:grpSp>
          <p:nvGrpSpPr>
            <p:cNvPr id="186" name="Google Shape;186;p8"/>
            <p:cNvGrpSpPr/>
            <p:nvPr/>
          </p:nvGrpSpPr>
          <p:grpSpPr>
            <a:xfrm>
              <a:off x="3310270" y="539402"/>
              <a:ext cx="1281989" cy="161469"/>
              <a:chOff x="2650175" y="4576450"/>
              <a:chExt cx="988350" cy="124475"/>
            </a:xfrm>
          </p:grpSpPr>
          <p:sp>
            <p:nvSpPr>
              <p:cNvPr id="187" name="Google Shape;187;p8"/>
              <p:cNvSpPr/>
              <p:nvPr/>
            </p:nvSpPr>
            <p:spPr>
              <a:xfrm>
                <a:off x="2650175" y="4576450"/>
                <a:ext cx="275650" cy="123350"/>
              </a:xfrm>
              <a:custGeom>
                <a:avLst/>
                <a:gdLst/>
                <a:ahLst/>
                <a:cxnLst/>
                <a:rect l="l" t="t" r="r" b="b"/>
                <a:pathLst>
                  <a:path w="11026" h="4934" extrusionOk="0">
                    <a:moveTo>
                      <a:pt x="5622" y="1"/>
                    </a:moveTo>
                    <a:cubicBezTo>
                      <a:pt x="5605" y="1"/>
                      <a:pt x="5587" y="2"/>
                      <a:pt x="5570" y="3"/>
                    </a:cubicBezTo>
                    <a:cubicBezTo>
                      <a:pt x="5296" y="3"/>
                      <a:pt x="5045" y="163"/>
                      <a:pt x="4908" y="414"/>
                    </a:cubicBezTo>
                    <a:cubicBezTo>
                      <a:pt x="3424" y="3336"/>
                      <a:pt x="868" y="3427"/>
                      <a:pt x="754" y="3427"/>
                    </a:cubicBezTo>
                    <a:cubicBezTo>
                      <a:pt x="343" y="3427"/>
                      <a:pt x="1" y="3769"/>
                      <a:pt x="1" y="4180"/>
                    </a:cubicBezTo>
                    <a:cubicBezTo>
                      <a:pt x="1" y="4591"/>
                      <a:pt x="343" y="4933"/>
                      <a:pt x="754" y="4933"/>
                    </a:cubicBezTo>
                    <a:cubicBezTo>
                      <a:pt x="891" y="4933"/>
                      <a:pt x="3675" y="4911"/>
                      <a:pt x="5638" y="2149"/>
                    </a:cubicBezTo>
                    <a:cubicBezTo>
                      <a:pt x="6506" y="3267"/>
                      <a:pt x="8172" y="4933"/>
                      <a:pt x="10249" y="4933"/>
                    </a:cubicBezTo>
                    <a:cubicBezTo>
                      <a:pt x="10683" y="4933"/>
                      <a:pt x="11025" y="4591"/>
                      <a:pt x="11025" y="4180"/>
                    </a:cubicBezTo>
                    <a:cubicBezTo>
                      <a:pt x="11025" y="3769"/>
                      <a:pt x="10683" y="3427"/>
                      <a:pt x="10249" y="3427"/>
                    </a:cubicBezTo>
                    <a:cubicBezTo>
                      <a:pt x="8035" y="3427"/>
                      <a:pt x="6255" y="414"/>
                      <a:pt x="6255" y="368"/>
                    </a:cubicBezTo>
                    <a:cubicBezTo>
                      <a:pt x="6105" y="155"/>
                      <a:pt x="5876" y="1"/>
                      <a:pt x="56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8"/>
              <p:cNvSpPr/>
              <p:nvPr/>
            </p:nvSpPr>
            <p:spPr>
              <a:xfrm>
                <a:off x="2887000" y="4576450"/>
                <a:ext cx="277350" cy="123350"/>
              </a:xfrm>
              <a:custGeom>
                <a:avLst/>
                <a:gdLst/>
                <a:ahLst/>
                <a:cxnLst/>
                <a:rect l="l" t="t" r="r" b="b"/>
                <a:pathLst>
                  <a:path w="11094" h="4934" extrusionOk="0">
                    <a:moveTo>
                      <a:pt x="5610" y="0"/>
                    </a:moveTo>
                    <a:cubicBezTo>
                      <a:pt x="5589" y="0"/>
                      <a:pt x="5568" y="1"/>
                      <a:pt x="5547" y="3"/>
                    </a:cubicBezTo>
                    <a:cubicBezTo>
                      <a:pt x="5273" y="26"/>
                      <a:pt x="5067" y="163"/>
                      <a:pt x="4930" y="368"/>
                    </a:cubicBezTo>
                    <a:cubicBezTo>
                      <a:pt x="3241" y="3336"/>
                      <a:pt x="867" y="3404"/>
                      <a:pt x="753" y="3427"/>
                    </a:cubicBezTo>
                    <a:cubicBezTo>
                      <a:pt x="342" y="3427"/>
                      <a:pt x="0" y="3769"/>
                      <a:pt x="0" y="4180"/>
                    </a:cubicBezTo>
                    <a:cubicBezTo>
                      <a:pt x="0" y="4591"/>
                      <a:pt x="342" y="4933"/>
                      <a:pt x="753" y="4933"/>
                    </a:cubicBezTo>
                    <a:cubicBezTo>
                      <a:pt x="890" y="4933"/>
                      <a:pt x="3584" y="4911"/>
                      <a:pt x="5684" y="2012"/>
                    </a:cubicBezTo>
                    <a:cubicBezTo>
                      <a:pt x="6597" y="2993"/>
                      <a:pt x="8308" y="4568"/>
                      <a:pt x="10112" y="4933"/>
                    </a:cubicBezTo>
                    <a:lnTo>
                      <a:pt x="10271" y="4933"/>
                    </a:lnTo>
                    <a:cubicBezTo>
                      <a:pt x="10614" y="4933"/>
                      <a:pt x="10933" y="4682"/>
                      <a:pt x="11002" y="4317"/>
                    </a:cubicBezTo>
                    <a:cubicBezTo>
                      <a:pt x="11093" y="3906"/>
                      <a:pt x="10819" y="3518"/>
                      <a:pt x="10408" y="3427"/>
                    </a:cubicBezTo>
                    <a:cubicBezTo>
                      <a:pt x="8354" y="3016"/>
                      <a:pt x="6209" y="323"/>
                      <a:pt x="6186" y="277"/>
                    </a:cubicBezTo>
                    <a:cubicBezTo>
                      <a:pt x="6040" y="110"/>
                      <a:pt x="5836" y="0"/>
                      <a:pt x="56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8"/>
              <p:cNvSpPr/>
              <p:nvPr/>
            </p:nvSpPr>
            <p:spPr>
              <a:xfrm>
                <a:off x="3123225" y="4576450"/>
                <a:ext cx="276800" cy="124475"/>
              </a:xfrm>
              <a:custGeom>
                <a:avLst/>
                <a:gdLst/>
                <a:ahLst/>
                <a:cxnLst/>
                <a:rect l="l" t="t" r="r" b="b"/>
                <a:pathLst>
                  <a:path w="11072" h="4979" extrusionOk="0">
                    <a:moveTo>
                      <a:pt x="5657" y="1"/>
                    </a:moveTo>
                    <a:cubicBezTo>
                      <a:pt x="5636" y="1"/>
                      <a:pt x="5614" y="1"/>
                      <a:pt x="5593" y="3"/>
                    </a:cubicBezTo>
                    <a:cubicBezTo>
                      <a:pt x="5319" y="3"/>
                      <a:pt x="5068" y="186"/>
                      <a:pt x="4954" y="460"/>
                    </a:cubicBezTo>
                    <a:cubicBezTo>
                      <a:pt x="3771" y="3159"/>
                      <a:pt x="1959" y="3447"/>
                      <a:pt x="1240" y="3447"/>
                    </a:cubicBezTo>
                    <a:cubicBezTo>
                      <a:pt x="1071" y="3447"/>
                      <a:pt x="963" y="3431"/>
                      <a:pt x="937" y="3427"/>
                    </a:cubicBezTo>
                    <a:cubicBezTo>
                      <a:pt x="894" y="3420"/>
                      <a:pt x="852" y="3416"/>
                      <a:pt x="810" y="3416"/>
                    </a:cubicBezTo>
                    <a:cubicBezTo>
                      <a:pt x="449" y="3416"/>
                      <a:pt x="131" y="3675"/>
                      <a:pt x="69" y="4043"/>
                    </a:cubicBezTo>
                    <a:cubicBezTo>
                      <a:pt x="1" y="4454"/>
                      <a:pt x="252" y="4842"/>
                      <a:pt x="686" y="4933"/>
                    </a:cubicBezTo>
                    <a:cubicBezTo>
                      <a:pt x="845" y="4956"/>
                      <a:pt x="1028" y="4979"/>
                      <a:pt x="1256" y="4979"/>
                    </a:cubicBezTo>
                    <a:cubicBezTo>
                      <a:pt x="2466" y="4979"/>
                      <a:pt x="4360" y="4386"/>
                      <a:pt x="5730" y="2217"/>
                    </a:cubicBezTo>
                    <a:cubicBezTo>
                      <a:pt x="6620" y="3336"/>
                      <a:pt x="8264" y="4933"/>
                      <a:pt x="10318" y="4933"/>
                    </a:cubicBezTo>
                    <a:cubicBezTo>
                      <a:pt x="10729" y="4933"/>
                      <a:pt x="11071" y="4591"/>
                      <a:pt x="11071" y="4180"/>
                    </a:cubicBezTo>
                    <a:cubicBezTo>
                      <a:pt x="11071" y="3769"/>
                      <a:pt x="10729" y="3427"/>
                      <a:pt x="10318" y="3427"/>
                    </a:cubicBezTo>
                    <a:cubicBezTo>
                      <a:pt x="8104" y="3427"/>
                      <a:pt x="6323" y="391"/>
                      <a:pt x="6301" y="368"/>
                    </a:cubicBezTo>
                    <a:cubicBezTo>
                      <a:pt x="6173" y="135"/>
                      <a:pt x="5929" y="1"/>
                      <a:pt x="56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8"/>
              <p:cNvSpPr/>
              <p:nvPr/>
            </p:nvSpPr>
            <p:spPr>
              <a:xfrm>
                <a:off x="3361750" y="4576450"/>
                <a:ext cx="276775" cy="123350"/>
              </a:xfrm>
              <a:custGeom>
                <a:avLst/>
                <a:gdLst/>
                <a:ahLst/>
                <a:cxnLst/>
                <a:rect l="l" t="t" r="r" b="b"/>
                <a:pathLst>
                  <a:path w="11071" h="4934" extrusionOk="0">
                    <a:moveTo>
                      <a:pt x="5589" y="0"/>
                    </a:moveTo>
                    <a:cubicBezTo>
                      <a:pt x="5567" y="0"/>
                      <a:pt x="5546" y="1"/>
                      <a:pt x="5524" y="3"/>
                    </a:cubicBezTo>
                    <a:cubicBezTo>
                      <a:pt x="5273" y="26"/>
                      <a:pt x="5045" y="163"/>
                      <a:pt x="4908" y="368"/>
                    </a:cubicBezTo>
                    <a:cubicBezTo>
                      <a:pt x="3242" y="3336"/>
                      <a:pt x="868" y="3404"/>
                      <a:pt x="754" y="3427"/>
                    </a:cubicBezTo>
                    <a:cubicBezTo>
                      <a:pt x="320" y="3427"/>
                      <a:pt x="1" y="3769"/>
                      <a:pt x="1" y="4180"/>
                    </a:cubicBezTo>
                    <a:cubicBezTo>
                      <a:pt x="1" y="4591"/>
                      <a:pt x="320" y="4933"/>
                      <a:pt x="754" y="4933"/>
                    </a:cubicBezTo>
                    <a:cubicBezTo>
                      <a:pt x="868" y="4933"/>
                      <a:pt x="3561" y="4911"/>
                      <a:pt x="5661" y="2012"/>
                    </a:cubicBezTo>
                    <a:cubicBezTo>
                      <a:pt x="6574" y="2993"/>
                      <a:pt x="8286" y="4568"/>
                      <a:pt x="10112" y="4933"/>
                    </a:cubicBezTo>
                    <a:lnTo>
                      <a:pt x="10249" y="4933"/>
                    </a:lnTo>
                    <a:cubicBezTo>
                      <a:pt x="10614" y="4933"/>
                      <a:pt x="10934" y="4682"/>
                      <a:pt x="11003" y="4317"/>
                    </a:cubicBezTo>
                    <a:cubicBezTo>
                      <a:pt x="11071" y="3906"/>
                      <a:pt x="10820" y="3518"/>
                      <a:pt x="10409" y="3427"/>
                    </a:cubicBezTo>
                    <a:cubicBezTo>
                      <a:pt x="8332" y="3016"/>
                      <a:pt x="6209" y="323"/>
                      <a:pt x="6186" y="277"/>
                    </a:cubicBezTo>
                    <a:cubicBezTo>
                      <a:pt x="6040" y="110"/>
                      <a:pt x="5818" y="0"/>
                      <a:pt x="55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 name="Google Shape;191;p8"/>
            <p:cNvGrpSpPr/>
            <p:nvPr/>
          </p:nvGrpSpPr>
          <p:grpSpPr>
            <a:xfrm>
              <a:off x="4553845" y="539402"/>
              <a:ext cx="1281989" cy="161469"/>
              <a:chOff x="2650175" y="4576450"/>
              <a:chExt cx="988350" cy="124475"/>
            </a:xfrm>
          </p:grpSpPr>
          <p:sp>
            <p:nvSpPr>
              <p:cNvPr id="192" name="Google Shape;192;p8"/>
              <p:cNvSpPr/>
              <p:nvPr/>
            </p:nvSpPr>
            <p:spPr>
              <a:xfrm>
                <a:off x="2650175" y="4576450"/>
                <a:ext cx="275650" cy="123350"/>
              </a:xfrm>
              <a:custGeom>
                <a:avLst/>
                <a:gdLst/>
                <a:ahLst/>
                <a:cxnLst/>
                <a:rect l="l" t="t" r="r" b="b"/>
                <a:pathLst>
                  <a:path w="11026" h="4934" extrusionOk="0">
                    <a:moveTo>
                      <a:pt x="5622" y="1"/>
                    </a:moveTo>
                    <a:cubicBezTo>
                      <a:pt x="5605" y="1"/>
                      <a:pt x="5587" y="2"/>
                      <a:pt x="5570" y="3"/>
                    </a:cubicBezTo>
                    <a:cubicBezTo>
                      <a:pt x="5296" y="3"/>
                      <a:pt x="5045" y="163"/>
                      <a:pt x="4908" y="414"/>
                    </a:cubicBezTo>
                    <a:cubicBezTo>
                      <a:pt x="3424" y="3336"/>
                      <a:pt x="868" y="3427"/>
                      <a:pt x="754" y="3427"/>
                    </a:cubicBezTo>
                    <a:cubicBezTo>
                      <a:pt x="343" y="3427"/>
                      <a:pt x="1" y="3769"/>
                      <a:pt x="1" y="4180"/>
                    </a:cubicBezTo>
                    <a:cubicBezTo>
                      <a:pt x="1" y="4591"/>
                      <a:pt x="343" y="4933"/>
                      <a:pt x="754" y="4933"/>
                    </a:cubicBezTo>
                    <a:cubicBezTo>
                      <a:pt x="891" y="4933"/>
                      <a:pt x="3675" y="4911"/>
                      <a:pt x="5638" y="2149"/>
                    </a:cubicBezTo>
                    <a:cubicBezTo>
                      <a:pt x="6506" y="3267"/>
                      <a:pt x="8172" y="4933"/>
                      <a:pt x="10249" y="4933"/>
                    </a:cubicBezTo>
                    <a:cubicBezTo>
                      <a:pt x="10683" y="4933"/>
                      <a:pt x="11025" y="4591"/>
                      <a:pt x="11025" y="4180"/>
                    </a:cubicBezTo>
                    <a:cubicBezTo>
                      <a:pt x="11025" y="3769"/>
                      <a:pt x="10683" y="3427"/>
                      <a:pt x="10249" y="3427"/>
                    </a:cubicBezTo>
                    <a:cubicBezTo>
                      <a:pt x="8035" y="3427"/>
                      <a:pt x="6255" y="414"/>
                      <a:pt x="6255" y="368"/>
                    </a:cubicBezTo>
                    <a:cubicBezTo>
                      <a:pt x="6105" y="155"/>
                      <a:pt x="5876" y="1"/>
                      <a:pt x="56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a:off x="2887000" y="4576450"/>
                <a:ext cx="277350" cy="123350"/>
              </a:xfrm>
              <a:custGeom>
                <a:avLst/>
                <a:gdLst/>
                <a:ahLst/>
                <a:cxnLst/>
                <a:rect l="l" t="t" r="r" b="b"/>
                <a:pathLst>
                  <a:path w="11094" h="4934" extrusionOk="0">
                    <a:moveTo>
                      <a:pt x="5610" y="0"/>
                    </a:moveTo>
                    <a:cubicBezTo>
                      <a:pt x="5589" y="0"/>
                      <a:pt x="5568" y="1"/>
                      <a:pt x="5547" y="3"/>
                    </a:cubicBezTo>
                    <a:cubicBezTo>
                      <a:pt x="5273" y="26"/>
                      <a:pt x="5067" y="163"/>
                      <a:pt x="4930" y="368"/>
                    </a:cubicBezTo>
                    <a:cubicBezTo>
                      <a:pt x="3241" y="3336"/>
                      <a:pt x="867" y="3404"/>
                      <a:pt x="753" y="3427"/>
                    </a:cubicBezTo>
                    <a:cubicBezTo>
                      <a:pt x="342" y="3427"/>
                      <a:pt x="0" y="3769"/>
                      <a:pt x="0" y="4180"/>
                    </a:cubicBezTo>
                    <a:cubicBezTo>
                      <a:pt x="0" y="4591"/>
                      <a:pt x="342" y="4933"/>
                      <a:pt x="753" y="4933"/>
                    </a:cubicBezTo>
                    <a:cubicBezTo>
                      <a:pt x="890" y="4933"/>
                      <a:pt x="3584" y="4911"/>
                      <a:pt x="5684" y="2012"/>
                    </a:cubicBezTo>
                    <a:cubicBezTo>
                      <a:pt x="6597" y="2993"/>
                      <a:pt x="8308" y="4568"/>
                      <a:pt x="10112" y="4933"/>
                    </a:cubicBezTo>
                    <a:lnTo>
                      <a:pt x="10271" y="4933"/>
                    </a:lnTo>
                    <a:cubicBezTo>
                      <a:pt x="10614" y="4933"/>
                      <a:pt x="10933" y="4682"/>
                      <a:pt x="11002" y="4317"/>
                    </a:cubicBezTo>
                    <a:cubicBezTo>
                      <a:pt x="11093" y="3906"/>
                      <a:pt x="10819" y="3518"/>
                      <a:pt x="10408" y="3427"/>
                    </a:cubicBezTo>
                    <a:cubicBezTo>
                      <a:pt x="8354" y="3016"/>
                      <a:pt x="6209" y="323"/>
                      <a:pt x="6186" y="277"/>
                    </a:cubicBezTo>
                    <a:cubicBezTo>
                      <a:pt x="6040" y="110"/>
                      <a:pt x="5836" y="0"/>
                      <a:pt x="56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a:off x="3123225" y="4576450"/>
                <a:ext cx="276800" cy="124475"/>
              </a:xfrm>
              <a:custGeom>
                <a:avLst/>
                <a:gdLst/>
                <a:ahLst/>
                <a:cxnLst/>
                <a:rect l="l" t="t" r="r" b="b"/>
                <a:pathLst>
                  <a:path w="11072" h="4979" extrusionOk="0">
                    <a:moveTo>
                      <a:pt x="5657" y="1"/>
                    </a:moveTo>
                    <a:cubicBezTo>
                      <a:pt x="5636" y="1"/>
                      <a:pt x="5614" y="1"/>
                      <a:pt x="5593" y="3"/>
                    </a:cubicBezTo>
                    <a:cubicBezTo>
                      <a:pt x="5319" y="3"/>
                      <a:pt x="5068" y="186"/>
                      <a:pt x="4954" y="460"/>
                    </a:cubicBezTo>
                    <a:cubicBezTo>
                      <a:pt x="3771" y="3159"/>
                      <a:pt x="1959" y="3447"/>
                      <a:pt x="1240" y="3447"/>
                    </a:cubicBezTo>
                    <a:cubicBezTo>
                      <a:pt x="1071" y="3447"/>
                      <a:pt x="963" y="3431"/>
                      <a:pt x="937" y="3427"/>
                    </a:cubicBezTo>
                    <a:cubicBezTo>
                      <a:pt x="894" y="3420"/>
                      <a:pt x="852" y="3416"/>
                      <a:pt x="810" y="3416"/>
                    </a:cubicBezTo>
                    <a:cubicBezTo>
                      <a:pt x="449" y="3416"/>
                      <a:pt x="131" y="3675"/>
                      <a:pt x="69" y="4043"/>
                    </a:cubicBezTo>
                    <a:cubicBezTo>
                      <a:pt x="1" y="4454"/>
                      <a:pt x="252" y="4842"/>
                      <a:pt x="686" y="4933"/>
                    </a:cubicBezTo>
                    <a:cubicBezTo>
                      <a:pt x="845" y="4956"/>
                      <a:pt x="1028" y="4979"/>
                      <a:pt x="1256" y="4979"/>
                    </a:cubicBezTo>
                    <a:cubicBezTo>
                      <a:pt x="2466" y="4979"/>
                      <a:pt x="4360" y="4386"/>
                      <a:pt x="5730" y="2217"/>
                    </a:cubicBezTo>
                    <a:cubicBezTo>
                      <a:pt x="6620" y="3336"/>
                      <a:pt x="8264" y="4933"/>
                      <a:pt x="10318" y="4933"/>
                    </a:cubicBezTo>
                    <a:cubicBezTo>
                      <a:pt x="10729" y="4933"/>
                      <a:pt x="11071" y="4591"/>
                      <a:pt x="11071" y="4180"/>
                    </a:cubicBezTo>
                    <a:cubicBezTo>
                      <a:pt x="11071" y="3769"/>
                      <a:pt x="10729" y="3427"/>
                      <a:pt x="10318" y="3427"/>
                    </a:cubicBezTo>
                    <a:cubicBezTo>
                      <a:pt x="8104" y="3427"/>
                      <a:pt x="6323" y="391"/>
                      <a:pt x="6301" y="368"/>
                    </a:cubicBezTo>
                    <a:cubicBezTo>
                      <a:pt x="6173" y="135"/>
                      <a:pt x="5929" y="1"/>
                      <a:pt x="56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3361750" y="4576450"/>
                <a:ext cx="276775" cy="123350"/>
              </a:xfrm>
              <a:custGeom>
                <a:avLst/>
                <a:gdLst/>
                <a:ahLst/>
                <a:cxnLst/>
                <a:rect l="l" t="t" r="r" b="b"/>
                <a:pathLst>
                  <a:path w="11071" h="4934" extrusionOk="0">
                    <a:moveTo>
                      <a:pt x="5589" y="0"/>
                    </a:moveTo>
                    <a:cubicBezTo>
                      <a:pt x="5567" y="0"/>
                      <a:pt x="5546" y="1"/>
                      <a:pt x="5524" y="3"/>
                    </a:cubicBezTo>
                    <a:cubicBezTo>
                      <a:pt x="5273" y="26"/>
                      <a:pt x="5045" y="163"/>
                      <a:pt x="4908" y="368"/>
                    </a:cubicBezTo>
                    <a:cubicBezTo>
                      <a:pt x="3242" y="3336"/>
                      <a:pt x="868" y="3404"/>
                      <a:pt x="754" y="3427"/>
                    </a:cubicBezTo>
                    <a:cubicBezTo>
                      <a:pt x="320" y="3427"/>
                      <a:pt x="1" y="3769"/>
                      <a:pt x="1" y="4180"/>
                    </a:cubicBezTo>
                    <a:cubicBezTo>
                      <a:pt x="1" y="4591"/>
                      <a:pt x="320" y="4933"/>
                      <a:pt x="754" y="4933"/>
                    </a:cubicBezTo>
                    <a:cubicBezTo>
                      <a:pt x="868" y="4933"/>
                      <a:pt x="3561" y="4911"/>
                      <a:pt x="5661" y="2012"/>
                    </a:cubicBezTo>
                    <a:cubicBezTo>
                      <a:pt x="6574" y="2993"/>
                      <a:pt x="8286" y="4568"/>
                      <a:pt x="10112" y="4933"/>
                    </a:cubicBezTo>
                    <a:lnTo>
                      <a:pt x="10249" y="4933"/>
                    </a:lnTo>
                    <a:cubicBezTo>
                      <a:pt x="10614" y="4933"/>
                      <a:pt x="10934" y="4682"/>
                      <a:pt x="11003" y="4317"/>
                    </a:cubicBezTo>
                    <a:cubicBezTo>
                      <a:pt x="11071" y="3906"/>
                      <a:pt x="10820" y="3518"/>
                      <a:pt x="10409" y="3427"/>
                    </a:cubicBezTo>
                    <a:cubicBezTo>
                      <a:pt x="8332" y="3016"/>
                      <a:pt x="6209" y="323"/>
                      <a:pt x="6186" y="277"/>
                    </a:cubicBezTo>
                    <a:cubicBezTo>
                      <a:pt x="6040" y="110"/>
                      <a:pt x="5818" y="0"/>
                      <a:pt x="55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6" name="Google Shape;196;p8"/>
          <p:cNvGrpSpPr/>
          <p:nvPr/>
        </p:nvGrpSpPr>
        <p:grpSpPr>
          <a:xfrm rot="2853117">
            <a:off x="277766" y="118150"/>
            <a:ext cx="494869" cy="761546"/>
            <a:chOff x="8171376" y="373828"/>
            <a:chExt cx="654640" cy="1007416"/>
          </a:xfrm>
        </p:grpSpPr>
        <p:sp>
          <p:nvSpPr>
            <p:cNvPr id="197" name="Google Shape;197;p8"/>
            <p:cNvSpPr/>
            <p:nvPr/>
          </p:nvSpPr>
          <p:spPr>
            <a:xfrm>
              <a:off x="8550653" y="373828"/>
              <a:ext cx="229161" cy="256088"/>
            </a:xfrm>
            <a:custGeom>
              <a:avLst/>
              <a:gdLst/>
              <a:ahLst/>
              <a:cxnLst/>
              <a:rect l="l" t="t" r="r" b="b"/>
              <a:pathLst>
                <a:path w="6468" h="7228" extrusionOk="0">
                  <a:moveTo>
                    <a:pt x="3355" y="0"/>
                  </a:moveTo>
                  <a:cubicBezTo>
                    <a:pt x="3315" y="0"/>
                    <a:pt x="3274" y="1"/>
                    <a:pt x="3234" y="3"/>
                  </a:cubicBezTo>
                  <a:cubicBezTo>
                    <a:pt x="2382" y="3"/>
                    <a:pt x="1505" y="354"/>
                    <a:pt x="903" y="981"/>
                  </a:cubicBezTo>
                  <a:cubicBezTo>
                    <a:pt x="302" y="1557"/>
                    <a:pt x="1" y="2410"/>
                    <a:pt x="51" y="3237"/>
                  </a:cubicBezTo>
                  <a:cubicBezTo>
                    <a:pt x="1" y="3788"/>
                    <a:pt x="76" y="4339"/>
                    <a:pt x="251" y="4841"/>
                  </a:cubicBezTo>
                  <a:cubicBezTo>
                    <a:pt x="477" y="5592"/>
                    <a:pt x="928" y="6269"/>
                    <a:pt x="1555" y="6720"/>
                  </a:cubicBezTo>
                  <a:cubicBezTo>
                    <a:pt x="2025" y="7059"/>
                    <a:pt x="2593" y="7228"/>
                    <a:pt x="3165" y="7228"/>
                  </a:cubicBezTo>
                  <a:cubicBezTo>
                    <a:pt x="3356" y="7228"/>
                    <a:pt x="3547" y="7209"/>
                    <a:pt x="3735" y="7171"/>
                  </a:cubicBezTo>
                  <a:cubicBezTo>
                    <a:pt x="4487" y="7021"/>
                    <a:pt x="5214" y="6595"/>
                    <a:pt x="5690" y="5994"/>
                  </a:cubicBezTo>
                  <a:cubicBezTo>
                    <a:pt x="6216" y="5342"/>
                    <a:pt x="6467" y="4490"/>
                    <a:pt x="6442" y="3663"/>
                  </a:cubicBezTo>
                  <a:cubicBezTo>
                    <a:pt x="6417" y="2811"/>
                    <a:pt x="6116" y="1958"/>
                    <a:pt x="5590" y="1257"/>
                  </a:cubicBezTo>
                  <a:cubicBezTo>
                    <a:pt x="5339" y="881"/>
                    <a:pt x="5013" y="555"/>
                    <a:pt x="4612" y="329"/>
                  </a:cubicBezTo>
                  <a:cubicBezTo>
                    <a:pt x="4245" y="123"/>
                    <a:pt x="3794" y="0"/>
                    <a:pt x="3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a:off x="8662249" y="792855"/>
              <a:ext cx="96795" cy="108983"/>
            </a:xfrm>
            <a:custGeom>
              <a:avLst/>
              <a:gdLst/>
              <a:ahLst/>
              <a:cxnLst/>
              <a:rect l="l" t="t" r="r" b="b"/>
              <a:pathLst>
                <a:path w="2732" h="3076" extrusionOk="0">
                  <a:moveTo>
                    <a:pt x="1379" y="0"/>
                  </a:moveTo>
                  <a:cubicBezTo>
                    <a:pt x="1003" y="0"/>
                    <a:pt x="627" y="150"/>
                    <a:pt x="376" y="426"/>
                  </a:cubicBezTo>
                  <a:cubicBezTo>
                    <a:pt x="125" y="677"/>
                    <a:pt x="0" y="1028"/>
                    <a:pt x="0" y="1379"/>
                  </a:cubicBezTo>
                  <a:cubicBezTo>
                    <a:pt x="0" y="1604"/>
                    <a:pt x="25" y="1855"/>
                    <a:pt x="100" y="2055"/>
                  </a:cubicBezTo>
                  <a:cubicBezTo>
                    <a:pt x="201" y="2381"/>
                    <a:pt x="376" y="2657"/>
                    <a:pt x="652" y="2857"/>
                  </a:cubicBezTo>
                  <a:cubicBezTo>
                    <a:pt x="862" y="3010"/>
                    <a:pt x="1102" y="3076"/>
                    <a:pt x="1349" y="3076"/>
                  </a:cubicBezTo>
                  <a:cubicBezTo>
                    <a:pt x="1425" y="3076"/>
                    <a:pt x="1502" y="3070"/>
                    <a:pt x="1579" y="3058"/>
                  </a:cubicBezTo>
                  <a:cubicBezTo>
                    <a:pt x="1905" y="2983"/>
                    <a:pt x="2206" y="2807"/>
                    <a:pt x="2406" y="2556"/>
                  </a:cubicBezTo>
                  <a:cubicBezTo>
                    <a:pt x="2632" y="2281"/>
                    <a:pt x="2732" y="1905"/>
                    <a:pt x="2732" y="1554"/>
                  </a:cubicBezTo>
                  <a:cubicBezTo>
                    <a:pt x="2707" y="1203"/>
                    <a:pt x="2582" y="827"/>
                    <a:pt x="2356" y="526"/>
                  </a:cubicBezTo>
                  <a:cubicBezTo>
                    <a:pt x="2256" y="376"/>
                    <a:pt x="2130" y="251"/>
                    <a:pt x="1955" y="150"/>
                  </a:cubicBezTo>
                  <a:cubicBezTo>
                    <a:pt x="1780" y="50"/>
                    <a:pt x="1579" y="0"/>
                    <a:pt x="13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a:off x="8596842" y="1123206"/>
              <a:ext cx="229174" cy="258038"/>
            </a:xfrm>
            <a:custGeom>
              <a:avLst/>
              <a:gdLst/>
              <a:ahLst/>
              <a:cxnLst/>
              <a:rect l="l" t="t" r="r" b="b"/>
              <a:pathLst>
                <a:path w="2732" h="3076" extrusionOk="0">
                  <a:moveTo>
                    <a:pt x="1379" y="0"/>
                  </a:moveTo>
                  <a:cubicBezTo>
                    <a:pt x="1003" y="0"/>
                    <a:pt x="627" y="150"/>
                    <a:pt x="376" y="426"/>
                  </a:cubicBezTo>
                  <a:cubicBezTo>
                    <a:pt x="125" y="677"/>
                    <a:pt x="0" y="1028"/>
                    <a:pt x="0" y="1379"/>
                  </a:cubicBezTo>
                  <a:cubicBezTo>
                    <a:pt x="0" y="1604"/>
                    <a:pt x="25" y="1855"/>
                    <a:pt x="100" y="2055"/>
                  </a:cubicBezTo>
                  <a:cubicBezTo>
                    <a:pt x="201" y="2381"/>
                    <a:pt x="376" y="2657"/>
                    <a:pt x="652" y="2857"/>
                  </a:cubicBezTo>
                  <a:cubicBezTo>
                    <a:pt x="862" y="3010"/>
                    <a:pt x="1102" y="3076"/>
                    <a:pt x="1349" y="3076"/>
                  </a:cubicBezTo>
                  <a:cubicBezTo>
                    <a:pt x="1425" y="3076"/>
                    <a:pt x="1502" y="3070"/>
                    <a:pt x="1579" y="3058"/>
                  </a:cubicBezTo>
                  <a:cubicBezTo>
                    <a:pt x="1905" y="2983"/>
                    <a:pt x="2206" y="2807"/>
                    <a:pt x="2406" y="2556"/>
                  </a:cubicBezTo>
                  <a:cubicBezTo>
                    <a:pt x="2632" y="2281"/>
                    <a:pt x="2732" y="1905"/>
                    <a:pt x="2732" y="1554"/>
                  </a:cubicBezTo>
                  <a:cubicBezTo>
                    <a:pt x="2707" y="1203"/>
                    <a:pt x="2582" y="827"/>
                    <a:pt x="2356" y="526"/>
                  </a:cubicBezTo>
                  <a:cubicBezTo>
                    <a:pt x="2256" y="376"/>
                    <a:pt x="2130" y="251"/>
                    <a:pt x="1955" y="150"/>
                  </a:cubicBezTo>
                  <a:cubicBezTo>
                    <a:pt x="1780" y="50"/>
                    <a:pt x="1579" y="0"/>
                    <a:pt x="1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8171376" y="744922"/>
              <a:ext cx="301679" cy="336807"/>
            </a:xfrm>
            <a:custGeom>
              <a:avLst/>
              <a:gdLst/>
              <a:ahLst/>
              <a:cxnLst/>
              <a:rect l="l" t="t" r="r" b="b"/>
              <a:pathLst>
                <a:path w="5565" h="6213" extrusionOk="0">
                  <a:moveTo>
                    <a:pt x="2783" y="0"/>
                  </a:moveTo>
                  <a:cubicBezTo>
                    <a:pt x="2056" y="0"/>
                    <a:pt x="1304" y="326"/>
                    <a:pt x="778" y="852"/>
                  </a:cubicBezTo>
                  <a:cubicBezTo>
                    <a:pt x="276" y="1353"/>
                    <a:pt x="1" y="2080"/>
                    <a:pt x="51" y="2807"/>
                  </a:cubicBezTo>
                  <a:cubicBezTo>
                    <a:pt x="1" y="3258"/>
                    <a:pt x="76" y="3734"/>
                    <a:pt x="226" y="4185"/>
                  </a:cubicBezTo>
                  <a:cubicBezTo>
                    <a:pt x="427" y="4812"/>
                    <a:pt x="803" y="5389"/>
                    <a:pt x="1354" y="5764"/>
                  </a:cubicBezTo>
                  <a:cubicBezTo>
                    <a:pt x="1769" y="6066"/>
                    <a:pt x="2241" y="6212"/>
                    <a:pt x="2727" y="6212"/>
                  </a:cubicBezTo>
                  <a:cubicBezTo>
                    <a:pt x="2887" y="6212"/>
                    <a:pt x="3048" y="6196"/>
                    <a:pt x="3209" y="6165"/>
                  </a:cubicBezTo>
                  <a:cubicBezTo>
                    <a:pt x="3860" y="6040"/>
                    <a:pt x="4487" y="5664"/>
                    <a:pt x="4888" y="5138"/>
                  </a:cubicBezTo>
                  <a:cubicBezTo>
                    <a:pt x="5339" y="4587"/>
                    <a:pt x="5565" y="3860"/>
                    <a:pt x="5539" y="3158"/>
                  </a:cubicBezTo>
                  <a:cubicBezTo>
                    <a:pt x="5514" y="2406"/>
                    <a:pt x="5264" y="1679"/>
                    <a:pt x="4813" y="1078"/>
                  </a:cubicBezTo>
                  <a:cubicBezTo>
                    <a:pt x="4587" y="777"/>
                    <a:pt x="4311" y="501"/>
                    <a:pt x="3986" y="301"/>
                  </a:cubicBezTo>
                  <a:cubicBezTo>
                    <a:pt x="3610" y="100"/>
                    <a:pt x="3209" y="0"/>
                    <a:pt x="27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 name="Google Shape;201;p8"/>
          <p:cNvGrpSpPr/>
          <p:nvPr/>
        </p:nvGrpSpPr>
        <p:grpSpPr>
          <a:xfrm rot="7749409">
            <a:off x="193026" y="3950982"/>
            <a:ext cx="665826" cy="814351"/>
            <a:chOff x="2570950" y="3043275"/>
            <a:chExt cx="344335" cy="421145"/>
          </a:xfrm>
        </p:grpSpPr>
        <p:sp>
          <p:nvSpPr>
            <p:cNvPr id="202" name="Google Shape;202;p8"/>
            <p:cNvSpPr/>
            <p:nvPr/>
          </p:nvSpPr>
          <p:spPr>
            <a:xfrm>
              <a:off x="2570950" y="3305175"/>
              <a:ext cx="105275" cy="117500"/>
            </a:xfrm>
            <a:custGeom>
              <a:avLst/>
              <a:gdLst/>
              <a:ahLst/>
              <a:cxnLst/>
              <a:rect l="l" t="t" r="r" b="b"/>
              <a:pathLst>
                <a:path w="4211" h="4700" extrusionOk="0">
                  <a:moveTo>
                    <a:pt x="2106" y="0"/>
                  </a:moveTo>
                  <a:cubicBezTo>
                    <a:pt x="1554" y="0"/>
                    <a:pt x="978" y="226"/>
                    <a:pt x="577" y="627"/>
                  </a:cubicBezTo>
                  <a:cubicBezTo>
                    <a:pt x="201" y="1028"/>
                    <a:pt x="0" y="1579"/>
                    <a:pt x="25" y="2106"/>
                  </a:cubicBezTo>
                  <a:cubicBezTo>
                    <a:pt x="0" y="2457"/>
                    <a:pt x="50" y="2832"/>
                    <a:pt x="176" y="3158"/>
                  </a:cubicBezTo>
                  <a:cubicBezTo>
                    <a:pt x="326" y="3634"/>
                    <a:pt x="602" y="4086"/>
                    <a:pt x="1028" y="4361"/>
                  </a:cubicBezTo>
                  <a:cubicBezTo>
                    <a:pt x="1329" y="4587"/>
                    <a:pt x="1686" y="4700"/>
                    <a:pt x="2057" y="4700"/>
                  </a:cubicBezTo>
                  <a:cubicBezTo>
                    <a:pt x="2181" y="4700"/>
                    <a:pt x="2306" y="4687"/>
                    <a:pt x="2431" y="4662"/>
                  </a:cubicBezTo>
                  <a:cubicBezTo>
                    <a:pt x="2933" y="4587"/>
                    <a:pt x="3384" y="4286"/>
                    <a:pt x="3710" y="3910"/>
                  </a:cubicBezTo>
                  <a:cubicBezTo>
                    <a:pt x="4061" y="3484"/>
                    <a:pt x="4211" y="2933"/>
                    <a:pt x="4186" y="2381"/>
                  </a:cubicBezTo>
                  <a:cubicBezTo>
                    <a:pt x="4186" y="1830"/>
                    <a:pt x="3985" y="1279"/>
                    <a:pt x="3660" y="827"/>
                  </a:cubicBezTo>
                  <a:cubicBezTo>
                    <a:pt x="3484" y="577"/>
                    <a:pt x="3258" y="376"/>
                    <a:pt x="3008" y="226"/>
                  </a:cubicBezTo>
                  <a:cubicBezTo>
                    <a:pt x="2732" y="50"/>
                    <a:pt x="2431" y="0"/>
                    <a:pt x="2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a:off x="2756363" y="3286806"/>
              <a:ext cx="158921" cy="177615"/>
            </a:xfrm>
            <a:custGeom>
              <a:avLst/>
              <a:gdLst/>
              <a:ahLst/>
              <a:cxnLst/>
              <a:rect l="l" t="t" r="r" b="b"/>
              <a:pathLst>
                <a:path w="7796" h="8713" extrusionOk="0">
                  <a:moveTo>
                    <a:pt x="3936" y="0"/>
                  </a:moveTo>
                  <a:cubicBezTo>
                    <a:pt x="2883" y="0"/>
                    <a:pt x="1830" y="426"/>
                    <a:pt x="1104" y="1178"/>
                  </a:cubicBezTo>
                  <a:cubicBezTo>
                    <a:pt x="402" y="1905"/>
                    <a:pt x="1" y="2907"/>
                    <a:pt x="76" y="3910"/>
                  </a:cubicBezTo>
                  <a:cubicBezTo>
                    <a:pt x="26" y="4587"/>
                    <a:pt x="126" y="5238"/>
                    <a:pt x="327" y="5865"/>
                  </a:cubicBezTo>
                  <a:cubicBezTo>
                    <a:pt x="602" y="6742"/>
                    <a:pt x="1154" y="7544"/>
                    <a:pt x="1906" y="8095"/>
                  </a:cubicBezTo>
                  <a:cubicBezTo>
                    <a:pt x="2471" y="8510"/>
                    <a:pt x="3150" y="8712"/>
                    <a:pt x="3847" y="8712"/>
                  </a:cubicBezTo>
                  <a:cubicBezTo>
                    <a:pt x="4076" y="8712"/>
                    <a:pt x="4307" y="8690"/>
                    <a:pt x="4537" y="8647"/>
                  </a:cubicBezTo>
                  <a:cubicBezTo>
                    <a:pt x="5439" y="8471"/>
                    <a:pt x="6292" y="7945"/>
                    <a:pt x="6868" y="7218"/>
                  </a:cubicBezTo>
                  <a:cubicBezTo>
                    <a:pt x="7520" y="6441"/>
                    <a:pt x="7795" y="5439"/>
                    <a:pt x="7770" y="4436"/>
                  </a:cubicBezTo>
                  <a:cubicBezTo>
                    <a:pt x="7745" y="3384"/>
                    <a:pt x="7394" y="2356"/>
                    <a:pt x="6768" y="1504"/>
                  </a:cubicBezTo>
                  <a:cubicBezTo>
                    <a:pt x="6442" y="1078"/>
                    <a:pt x="6066" y="702"/>
                    <a:pt x="5590" y="426"/>
                  </a:cubicBezTo>
                  <a:cubicBezTo>
                    <a:pt x="5089" y="125"/>
                    <a:pt x="4512" y="0"/>
                    <a:pt x="39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a:off x="2702525" y="3043275"/>
              <a:ext cx="138500" cy="155325"/>
            </a:xfrm>
            <a:custGeom>
              <a:avLst/>
              <a:gdLst/>
              <a:ahLst/>
              <a:cxnLst/>
              <a:rect l="l" t="t" r="r" b="b"/>
              <a:pathLst>
                <a:path w="5540" h="6213" extrusionOk="0">
                  <a:moveTo>
                    <a:pt x="2782" y="0"/>
                  </a:moveTo>
                  <a:cubicBezTo>
                    <a:pt x="2031" y="0"/>
                    <a:pt x="1304" y="326"/>
                    <a:pt x="777" y="852"/>
                  </a:cubicBezTo>
                  <a:cubicBezTo>
                    <a:pt x="276" y="1354"/>
                    <a:pt x="1" y="2080"/>
                    <a:pt x="51" y="2782"/>
                  </a:cubicBezTo>
                  <a:cubicBezTo>
                    <a:pt x="1" y="3258"/>
                    <a:pt x="76" y="3734"/>
                    <a:pt x="201" y="4161"/>
                  </a:cubicBezTo>
                  <a:cubicBezTo>
                    <a:pt x="427" y="4787"/>
                    <a:pt x="803" y="5389"/>
                    <a:pt x="1329" y="5765"/>
                  </a:cubicBezTo>
                  <a:cubicBezTo>
                    <a:pt x="1744" y="6067"/>
                    <a:pt x="2230" y="6212"/>
                    <a:pt x="2723" y="6212"/>
                  </a:cubicBezTo>
                  <a:cubicBezTo>
                    <a:pt x="2885" y="6212"/>
                    <a:pt x="3048" y="6197"/>
                    <a:pt x="3209" y="6166"/>
                  </a:cubicBezTo>
                  <a:cubicBezTo>
                    <a:pt x="3860" y="6040"/>
                    <a:pt x="4462" y="5664"/>
                    <a:pt x="4888" y="5138"/>
                  </a:cubicBezTo>
                  <a:cubicBezTo>
                    <a:pt x="5339" y="4587"/>
                    <a:pt x="5539" y="3860"/>
                    <a:pt x="5514" y="3158"/>
                  </a:cubicBezTo>
                  <a:cubicBezTo>
                    <a:pt x="5489" y="2406"/>
                    <a:pt x="5239" y="1679"/>
                    <a:pt x="4813" y="1078"/>
                  </a:cubicBezTo>
                  <a:cubicBezTo>
                    <a:pt x="4587" y="777"/>
                    <a:pt x="4311" y="501"/>
                    <a:pt x="3960" y="301"/>
                  </a:cubicBezTo>
                  <a:cubicBezTo>
                    <a:pt x="3610" y="100"/>
                    <a:pt x="3183"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p:nvPr/>
          </p:nvSpPr>
          <p:spPr>
            <a:xfrm>
              <a:off x="2622950" y="3167325"/>
              <a:ext cx="68950" cy="76575"/>
            </a:xfrm>
            <a:custGeom>
              <a:avLst/>
              <a:gdLst/>
              <a:ahLst/>
              <a:cxnLst/>
              <a:rect l="l" t="t" r="r" b="b"/>
              <a:pathLst>
                <a:path w="2758" h="3063" extrusionOk="0">
                  <a:moveTo>
                    <a:pt x="1379" y="1"/>
                  </a:moveTo>
                  <a:cubicBezTo>
                    <a:pt x="1028" y="1"/>
                    <a:pt x="652" y="151"/>
                    <a:pt x="402" y="427"/>
                  </a:cubicBezTo>
                  <a:cubicBezTo>
                    <a:pt x="151" y="677"/>
                    <a:pt x="1" y="1028"/>
                    <a:pt x="26" y="1379"/>
                  </a:cubicBezTo>
                  <a:cubicBezTo>
                    <a:pt x="26" y="1605"/>
                    <a:pt x="51" y="1855"/>
                    <a:pt x="126" y="2056"/>
                  </a:cubicBezTo>
                  <a:cubicBezTo>
                    <a:pt x="226" y="2382"/>
                    <a:pt x="402" y="2657"/>
                    <a:pt x="677" y="2858"/>
                  </a:cubicBezTo>
                  <a:cubicBezTo>
                    <a:pt x="881" y="2987"/>
                    <a:pt x="1112" y="3062"/>
                    <a:pt x="1350" y="3062"/>
                  </a:cubicBezTo>
                  <a:cubicBezTo>
                    <a:pt x="1434" y="3062"/>
                    <a:pt x="1519" y="3053"/>
                    <a:pt x="1605" y="3033"/>
                  </a:cubicBezTo>
                  <a:cubicBezTo>
                    <a:pt x="1930" y="2983"/>
                    <a:pt x="2231" y="2808"/>
                    <a:pt x="2432" y="2532"/>
                  </a:cubicBezTo>
                  <a:cubicBezTo>
                    <a:pt x="2657" y="2256"/>
                    <a:pt x="2757" y="1905"/>
                    <a:pt x="2732" y="1554"/>
                  </a:cubicBezTo>
                  <a:cubicBezTo>
                    <a:pt x="2732" y="1179"/>
                    <a:pt x="2607" y="828"/>
                    <a:pt x="2382" y="527"/>
                  </a:cubicBezTo>
                  <a:cubicBezTo>
                    <a:pt x="2281" y="376"/>
                    <a:pt x="2131" y="251"/>
                    <a:pt x="1981" y="151"/>
                  </a:cubicBezTo>
                  <a:cubicBezTo>
                    <a:pt x="1805" y="51"/>
                    <a:pt x="1605" y="1"/>
                    <a:pt x="1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 name="Google Shape;206;p8"/>
          <p:cNvSpPr txBox="1">
            <a:spLocks noGrp="1"/>
          </p:cNvSpPr>
          <p:nvPr>
            <p:ph type="title"/>
          </p:nvPr>
        </p:nvSpPr>
        <p:spPr>
          <a:xfrm>
            <a:off x="1404150" y="1307100"/>
            <a:ext cx="63357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8400">
                <a:latin typeface="Arial" panose="020B0604020202020204" pitchFamily="34" charset="0"/>
                <a:cs typeface="Arial" panose="020B0604020202020204" pitchFamily="34" charset="0"/>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207" name="Google Shape;207;p8"/>
          <p:cNvGrpSpPr/>
          <p:nvPr/>
        </p:nvGrpSpPr>
        <p:grpSpPr>
          <a:xfrm>
            <a:off x="2271121" y="176713"/>
            <a:ext cx="3177052" cy="362694"/>
            <a:chOff x="3145071" y="76738"/>
            <a:chExt cx="3177052" cy="362694"/>
          </a:xfrm>
        </p:grpSpPr>
        <p:sp>
          <p:nvSpPr>
            <p:cNvPr id="208" name="Google Shape;208;p8"/>
            <p:cNvSpPr/>
            <p:nvPr/>
          </p:nvSpPr>
          <p:spPr>
            <a:xfrm>
              <a:off x="3145071" y="295959"/>
              <a:ext cx="127427" cy="143472"/>
            </a:xfrm>
            <a:custGeom>
              <a:avLst/>
              <a:gdLst/>
              <a:ahLst/>
              <a:cxnLst/>
              <a:rect l="l" t="t" r="r" b="b"/>
              <a:pathLst>
                <a:path w="2732" h="3076" extrusionOk="0">
                  <a:moveTo>
                    <a:pt x="1379" y="0"/>
                  </a:moveTo>
                  <a:cubicBezTo>
                    <a:pt x="1003" y="0"/>
                    <a:pt x="627" y="150"/>
                    <a:pt x="376" y="426"/>
                  </a:cubicBezTo>
                  <a:cubicBezTo>
                    <a:pt x="125" y="677"/>
                    <a:pt x="0" y="1028"/>
                    <a:pt x="0" y="1379"/>
                  </a:cubicBezTo>
                  <a:cubicBezTo>
                    <a:pt x="0" y="1604"/>
                    <a:pt x="25" y="1855"/>
                    <a:pt x="100" y="2055"/>
                  </a:cubicBezTo>
                  <a:cubicBezTo>
                    <a:pt x="201" y="2381"/>
                    <a:pt x="376" y="2657"/>
                    <a:pt x="652" y="2857"/>
                  </a:cubicBezTo>
                  <a:cubicBezTo>
                    <a:pt x="862" y="3010"/>
                    <a:pt x="1102" y="3076"/>
                    <a:pt x="1349" y="3076"/>
                  </a:cubicBezTo>
                  <a:cubicBezTo>
                    <a:pt x="1425" y="3076"/>
                    <a:pt x="1502" y="3070"/>
                    <a:pt x="1579" y="3058"/>
                  </a:cubicBezTo>
                  <a:cubicBezTo>
                    <a:pt x="1905" y="2983"/>
                    <a:pt x="2206" y="2807"/>
                    <a:pt x="2406" y="2556"/>
                  </a:cubicBezTo>
                  <a:cubicBezTo>
                    <a:pt x="2632" y="2281"/>
                    <a:pt x="2732" y="1905"/>
                    <a:pt x="2732" y="1554"/>
                  </a:cubicBezTo>
                  <a:cubicBezTo>
                    <a:pt x="2707" y="1203"/>
                    <a:pt x="2582" y="827"/>
                    <a:pt x="2356" y="526"/>
                  </a:cubicBezTo>
                  <a:cubicBezTo>
                    <a:pt x="2256" y="376"/>
                    <a:pt x="2130" y="251"/>
                    <a:pt x="1955" y="150"/>
                  </a:cubicBezTo>
                  <a:cubicBezTo>
                    <a:pt x="1780" y="50"/>
                    <a:pt x="1579" y="0"/>
                    <a:pt x="13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8"/>
            <p:cNvSpPr/>
            <p:nvPr/>
          </p:nvSpPr>
          <p:spPr>
            <a:xfrm>
              <a:off x="4801052" y="76738"/>
              <a:ext cx="196458" cy="219220"/>
            </a:xfrm>
            <a:custGeom>
              <a:avLst/>
              <a:gdLst/>
              <a:ahLst/>
              <a:cxnLst/>
              <a:rect l="l" t="t" r="r" b="b"/>
              <a:pathLst>
                <a:path w="4212" h="4700" extrusionOk="0">
                  <a:moveTo>
                    <a:pt x="2106" y="0"/>
                  </a:moveTo>
                  <a:cubicBezTo>
                    <a:pt x="1555" y="0"/>
                    <a:pt x="978" y="226"/>
                    <a:pt x="577" y="627"/>
                  </a:cubicBezTo>
                  <a:cubicBezTo>
                    <a:pt x="201" y="1028"/>
                    <a:pt x="1" y="1579"/>
                    <a:pt x="26" y="2105"/>
                  </a:cubicBezTo>
                  <a:cubicBezTo>
                    <a:pt x="1" y="2456"/>
                    <a:pt x="51" y="2832"/>
                    <a:pt x="151" y="3158"/>
                  </a:cubicBezTo>
                  <a:cubicBezTo>
                    <a:pt x="327" y="3634"/>
                    <a:pt x="602" y="4085"/>
                    <a:pt x="1028" y="4361"/>
                  </a:cubicBezTo>
                  <a:cubicBezTo>
                    <a:pt x="1329" y="4586"/>
                    <a:pt x="1686" y="4699"/>
                    <a:pt x="2058" y="4699"/>
                  </a:cubicBezTo>
                  <a:cubicBezTo>
                    <a:pt x="2181" y="4699"/>
                    <a:pt x="2307" y="4687"/>
                    <a:pt x="2432" y="4662"/>
                  </a:cubicBezTo>
                  <a:cubicBezTo>
                    <a:pt x="2933" y="4586"/>
                    <a:pt x="3384" y="4286"/>
                    <a:pt x="3710" y="3910"/>
                  </a:cubicBezTo>
                  <a:cubicBezTo>
                    <a:pt x="4061" y="3484"/>
                    <a:pt x="4211" y="2932"/>
                    <a:pt x="4186" y="2381"/>
                  </a:cubicBezTo>
                  <a:cubicBezTo>
                    <a:pt x="4161" y="1830"/>
                    <a:pt x="3986" y="1278"/>
                    <a:pt x="3635" y="827"/>
                  </a:cubicBezTo>
                  <a:cubicBezTo>
                    <a:pt x="3485" y="576"/>
                    <a:pt x="3259" y="376"/>
                    <a:pt x="3008" y="226"/>
                  </a:cubicBezTo>
                  <a:cubicBezTo>
                    <a:pt x="2733" y="50"/>
                    <a:pt x="2432" y="0"/>
                    <a:pt x="21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a:off x="6194696" y="227359"/>
              <a:ext cx="127427" cy="143472"/>
            </a:xfrm>
            <a:custGeom>
              <a:avLst/>
              <a:gdLst/>
              <a:ahLst/>
              <a:cxnLst/>
              <a:rect l="l" t="t" r="r" b="b"/>
              <a:pathLst>
                <a:path w="2732" h="3076" extrusionOk="0">
                  <a:moveTo>
                    <a:pt x="1379" y="0"/>
                  </a:moveTo>
                  <a:cubicBezTo>
                    <a:pt x="1003" y="0"/>
                    <a:pt x="627" y="150"/>
                    <a:pt x="376" y="426"/>
                  </a:cubicBezTo>
                  <a:cubicBezTo>
                    <a:pt x="125" y="677"/>
                    <a:pt x="0" y="1028"/>
                    <a:pt x="0" y="1379"/>
                  </a:cubicBezTo>
                  <a:cubicBezTo>
                    <a:pt x="0" y="1604"/>
                    <a:pt x="25" y="1855"/>
                    <a:pt x="100" y="2055"/>
                  </a:cubicBezTo>
                  <a:cubicBezTo>
                    <a:pt x="201" y="2381"/>
                    <a:pt x="376" y="2657"/>
                    <a:pt x="652" y="2857"/>
                  </a:cubicBezTo>
                  <a:cubicBezTo>
                    <a:pt x="862" y="3010"/>
                    <a:pt x="1102" y="3076"/>
                    <a:pt x="1349" y="3076"/>
                  </a:cubicBezTo>
                  <a:cubicBezTo>
                    <a:pt x="1425" y="3076"/>
                    <a:pt x="1502" y="3070"/>
                    <a:pt x="1579" y="3058"/>
                  </a:cubicBezTo>
                  <a:cubicBezTo>
                    <a:pt x="1905" y="2983"/>
                    <a:pt x="2206" y="2807"/>
                    <a:pt x="2406" y="2556"/>
                  </a:cubicBezTo>
                  <a:cubicBezTo>
                    <a:pt x="2632" y="2281"/>
                    <a:pt x="2732" y="1905"/>
                    <a:pt x="2732" y="1554"/>
                  </a:cubicBezTo>
                  <a:cubicBezTo>
                    <a:pt x="2707" y="1203"/>
                    <a:pt x="2582" y="827"/>
                    <a:pt x="2356" y="526"/>
                  </a:cubicBezTo>
                  <a:cubicBezTo>
                    <a:pt x="2256" y="376"/>
                    <a:pt x="2130" y="251"/>
                    <a:pt x="1955" y="150"/>
                  </a:cubicBezTo>
                  <a:cubicBezTo>
                    <a:pt x="1780" y="50"/>
                    <a:pt x="1579" y="0"/>
                    <a:pt x="13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46"/>
        <p:cNvGrpSpPr/>
        <p:nvPr/>
      </p:nvGrpSpPr>
      <p:grpSpPr>
        <a:xfrm>
          <a:off x="0" y="0"/>
          <a:ext cx="0" cy="0"/>
          <a:chOff x="0" y="0"/>
          <a:chExt cx="0" cy="0"/>
        </a:xfrm>
      </p:grpSpPr>
      <p:sp>
        <p:nvSpPr>
          <p:cNvPr id="247" name="Google Shape;247;p11"/>
          <p:cNvSpPr txBox="1">
            <a:spLocks noGrp="1"/>
          </p:cNvSpPr>
          <p:nvPr>
            <p:ph type="title" hasCustomPrompt="1"/>
          </p:nvPr>
        </p:nvSpPr>
        <p:spPr>
          <a:xfrm>
            <a:off x="1284000" y="2119788"/>
            <a:ext cx="6576000" cy="10656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8700">
                <a:latin typeface="Arial" panose="020B0604020202020204" pitchFamily="34" charset="0"/>
                <a:cs typeface="Arial" panose="020B0604020202020204" pitchFamily="34" charset="0"/>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248" name="Google Shape;248;p11"/>
          <p:cNvSpPr txBox="1">
            <a:spLocks noGrp="1"/>
          </p:cNvSpPr>
          <p:nvPr>
            <p:ph type="subTitle" idx="1"/>
          </p:nvPr>
        </p:nvSpPr>
        <p:spPr>
          <a:xfrm>
            <a:off x="1284000" y="3185488"/>
            <a:ext cx="6576000" cy="49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8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grpSp>
        <p:nvGrpSpPr>
          <p:cNvPr id="249" name="Google Shape;249;p11"/>
          <p:cNvGrpSpPr/>
          <p:nvPr/>
        </p:nvGrpSpPr>
        <p:grpSpPr>
          <a:xfrm>
            <a:off x="3309218" y="4523364"/>
            <a:ext cx="2525564" cy="161469"/>
            <a:chOff x="3310270" y="539402"/>
            <a:chExt cx="2525564" cy="161469"/>
          </a:xfrm>
        </p:grpSpPr>
        <p:grpSp>
          <p:nvGrpSpPr>
            <p:cNvPr id="250" name="Google Shape;250;p11"/>
            <p:cNvGrpSpPr/>
            <p:nvPr/>
          </p:nvGrpSpPr>
          <p:grpSpPr>
            <a:xfrm>
              <a:off x="3310270" y="539402"/>
              <a:ext cx="1281989" cy="161469"/>
              <a:chOff x="2650175" y="4576450"/>
              <a:chExt cx="988350" cy="124475"/>
            </a:xfrm>
          </p:grpSpPr>
          <p:sp>
            <p:nvSpPr>
              <p:cNvPr id="251" name="Google Shape;251;p11"/>
              <p:cNvSpPr/>
              <p:nvPr/>
            </p:nvSpPr>
            <p:spPr>
              <a:xfrm>
                <a:off x="2650175" y="4576450"/>
                <a:ext cx="275650" cy="123350"/>
              </a:xfrm>
              <a:custGeom>
                <a:avLst/>
                <a:gdLst/>
                <a:ahLst/>
                <a:cxnLst/>
                <a:rect l="l" t="t" r="r" b="b"/>
                <a:pathLst>
                  <a:path w="11026" h="4934" extrusionOk="0">
                    <a:moveTo>
                      <a:pt x="5622" y="1"/>
                    </a:moveTo>
                    <a:cubicBezTo>
                      <a:pt x="5605" y="1"/>
                      <a:pt x="5587" y="2"/>
                      <a:pt x="5570" y="3"/>
                    </a:cubicBezTo>
                    <a:cubicBezTo>
                      <a:pt x="5296" y="3"/>
                      <a:pt x="5045" y="163"/>
                      <a:pt x="4908" y="414"/>
                    </a:cubicBezTo>
                    <a:cubicBezTo>
                      <a:pt x="3424" y="3336"/>
                      <a:pt x="868" y="3427"/>
                      <a:pt x="754" y="3427"/>
                    </a:cubicBezTo>
                    <a:cubicBezTo>
                      <a:pt x="343" y="3427"/>
                      <a:pt x="1" y="3769"/>
                      <a:pt x="1" y="4180"/>
                    </a:cubicBezTo>
                    <a:cubicBezTo>
                      <a:pt x="1" y="4591"/>
                      <a:pt x="343" y="4933"/>
                      <a:pt x="754" y="4933"/>
                    </a:cubicBezTo>
                    <a:cubicBezTo>
                      <a:pt x="891" y="4933"/>
                      <a:pt x="3675" y="4911"/>
                      <a:pt x="5638" y="2149"/>
                    </a:cubicBezTo>
                    <a:cubicBezTo>
                      <a:pt x="6506" y="3267"/>
                      <a:pt x="8172" y="4933"/>
                      <a:pt x="10249" y="4933"/>
                    </a:cubicBezTo>
                    <a:cubicBezTo>
                      <a:pt x="10683" y="4933"/>
                      <a:pt x="11025" y="4591"/>
                      <a:pt x="11025" y="4180"/>
                    </a:cubicBezTo>
                    <a:cubicBezTo>
                      <a:pt x="11025" y="3769"/>
                      <a:pt x="10683" y="3427"/>
                      <a:pt x="10249" y="3427"/>
                    </a:cubicBezTo>
                    <a:cubicBezTo>
                      <a:pt x="8035" y="3427"/>
                      <a:pt x="6255" y="414"/>
                      <a:pt x="6255" y="368"/>
                    </a:cubicBezTo>
                    <a:cubicBezTo>
                      <a:pt x="6105" y="155"/>
                      <a:pt x="5876" y="1"/>
                      <a:pt x="5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a:off x="2887000" y="4576450"/>
                <a:ext cx="277350" cy="123350"/>
              </a:xfrm>
              <a:custGeom>
                <a:avLst/>
                <a:gdLst/>
                <a:ahLst/>
                <a:cxnLst/>
                <a:rect l="l" t="t" r="r" b="b"/>
                <a:pathLst>
                  <a:path w="11094" h="4934" extrusionOk="0">
                    <a:moveTo>
                      <a:pt x="5610" y="0"/>
                    </a:moveTo>
                    <a:cubicBezTo>
                      <a:pt x="5589" y="0"/>
                      <a:pt x="5568" y="1"/>
                      <a:pt x="5547" y="3"/>
                    </a:cubicBezTo>
                    <a:cubicBezTo>
                      <a:pt x="5273" y="26"/>
                      <a:pt x="5067" y="163"/>
                      <a:pt x="4930" y="368"/>
                    </a:cubicBezTo>
                    <a:cubicBezTo>
                      <a:pt x="3241" y="3336"/>
                      <a:pt x="867" y="3404"/>
                      <a:pt x="753" y="3427"/>
                    </a:cubicBezTo>
                    <a:cubicBezTo>
                      <a:pt x="342" y="3427"/>
                      <a:pt x="0" y="3769"/>
                      <a:pt x="0" y="4180"/>
                    </a:cubicBezTo>
                    <a:cubicBezTo>
                      <a:pt x="0" y="4591"/>
                      <a:pt x="342" y="4933"/>
                      <a:pt x="753" y="4933"/>
                    </a:cubicBezTo>
                    <a:cubicBezTo>
                      <a:pt x="890" y="4933"/>
                      <a:pt x="3584" y="4911"/>
                      <a:pt x="5684" y="2012"/>
                    </a:cubicBezTo>
                    <a:cubicBezTo>
                      <a:pt x="6597" y="2993"/>
                      <a:pt x="8308" y="4568"/>
                      <a:pt x="10112" y="4933"/>
                    </a:cubicBezTo>
                    <a:lnTo>
                      <a:pt x="10271" y="4933"/>
                    </a:lnTo>
                    <a:cubicBezTo>
                      <a:pt x="10614" y="4933"/>
                      <a:pt x="10933" y="4682"/>
                      <a:pt x="11002" y="4317"/>
                    </a:cubicBezTo>
                    <a:cubicBezTo>
                      <a:pt x="11093" y="3906"/>
                      <a:pt x="10819" y="3518"/>
                      <a:pt x="10408" y="3427"/>
                    </a:cubicBezTo>
                    <a:cubicBezTo>
                      <a:pt x="8354" y="3016"/>
                      <a:pt x="6209" y="323"/>
                      <a:pt x="6186" y="277"/>
                    </a:cubicBezTo>
                    <a:cubicBezTo>
                      <a:pt x="6040" y="110"/>
                      <a:pt x="5836" y="0"/>
                      <a:pt x="56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a:off x="3123225" y="4576450"/>
                <a:ext cx="276800" cy="124475"/>
              </a:xfrm>
              <a:custGeom>
                <a:avLst/>
                <a:gdLst/>
                <a:ahLst/>
                <a:cxnLst/>
                <a:rect l="l" t="t" r="r" b="b"/>
                <a:pathLst>
                  <a:path w="11072" h="4979" extrusionOk="0">
                    <a:moveTo>
                      <a:pt x="5657" y="1"/>
                    </a:moveTo>
                    <a:cubicBezTo>
                      <a:pt x="5636" y="1"/>
                      <a:pt x="5614" y="1"/>
                      <a:pt x="5593" y="3"/>
                    </a:cubicBezTo>
                    <a:cubicBezTo>
                      <a:pt x="5319" y="3"/>
                      <a:pt x="5068" y="186"/>
                      <a:pt x="4954" y="460"/>
                    </a:cubicBezTo>
                    <a:cubicBezTo>
                      <a:pt x="3771" y="3159"/>
                      <a:pt x="1959" y="3447"/>
                      <a:pt x="1240" y="3447"/>
                    </a:cubicBezTo>
                    <a:cubicBezTo>
                      <a:pt x="1071" y="3447"/>
                      <a:pt x="963" y="3431"/>
                      <a:pt x="937" y="3427"/>
                    </a:cubicBezTo>
                    <a:cubicBezTo>
                      <a:pt x="894" y="3420"/>
                      <a:pt x="852" y="3416"/>
                      <a:pt x="810" y="3416"/>
                    </a:cubicBezTo>
                    <a:cubicBezTo>
                      <a:pt x="449" y="3416"/>
                      <a:pt x="131" y="3675"/>
                      <a:pt x="69" y="4043"/>
                    </a:cubicBezTo>
                    <a:cubicBezTo>
                      <a:pt x="1" y="4454"/>
                      <a:pt x="252" y="4842"/>
                      <a:pt x="686" y="4933"/>
                    </a:cubicBezTo>
                    <a:cubicBezTo>
                      <a:pt x="845" y="4956"/>
                      <a:pt x="1028" y="4979"/>
                      <a:pt x="1256" y="4979"/>
                    </a:cubicBezTo>
                    <a:cubicBezTo>
                      <a:pt x="2466" y="4979"/>
                      <a:pt x="4360" y="4386"/>
                      <a:pt x="5730" y="2217"/>
                    </a:cubicBezTo>
                    <a:cubicBezTo>
                      <a:pt x="6620" y="3336"/>
                      <a:pt x="8264" y="4933"/>
                      <a:pt x="10318" y="4933"/>
                    </a:cubicBezTo>
                    <a:cubicBezTo>
                      <a:pt x="10729" y="4933"/>
                      <a:pt x="11071" y="4591"/>
                      <a:pt x="11071" y="4180"/>
                    </a:cubicBezTo>
                    <a:cubicBezTo>
                      <a:pt x="11071" y="3769"/>
                      <a:pt x="10729" y="3427"/>
                      <a:pt x="10318" y="3427"/>
                    </a:cubicBezTo>
                    <a:cubicBezTo>
                      <a:pt x="8104" y="3427"/>
                      <a:pt x="6323" y="391"/>
                      <a:pt x="6301" y="368"/>
                    </a:cubicBezTo>
                    <a:cubicBezTo>
                      <a:pt x="6173" y="135"/>
                      <a:pt x="5929" y="1"/>
                      <a:pt x="56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1"/>
              <p:cNvSpPr/>
              <p:nvPr/>
            </p:nvSpPr>
            <p:spPr>
              <a:xfrm>
                <a:off x="3361750" y="4576450"/>
                <a:ext cx="276775" cy="123350"/>
              </a:xfrm>
              <a:custGeom>
                <a:avLst/>
                <a:gdLst/>
                <a:ahLst/>
                <a:cxnLst/>
                <a:rect l="l" t="t" r="r" b="b"/>
                <a:pathLst>
                  <a:path w="11071" h="4934" extrusionOk="0">
                    <a:moveTo>
                      <a:pt x="5589" y="0"/>
                    </a:moveTo>
                    <a:cubicBezTo>
                      <a:pt x="5567" y="0"/>
                      <a:pt x="5546" y="1"/>
                      <a:pt x="5524" y="3"/>
                    </a:cubicBezTo>
                    <a:cubicBezTo>
                      <a:pt x="5273" y="26"/>
                      <a:pt x="5045" y="163"/>
                      <a:pt x="4908" y="368"/>
                    </a:cubicBezTo>
                    <a:cubicBezTo>
                      <a:pt x="3242" y="3336"/>
                      <a:pt x="868" y="3404"/>
                      <a:pt x="754" y="3427"/>
                    </a:cubicBezTo>
                    <a:cubicBezTo>
                      <a:pt x="320" y="3427"/>
                      <a:pt x="1" y="3769"/>
                      <a:pt x="1" y="4180"/>
                    </a:cubicBezTo>
                    <a:cubicBezTo>
                      <a:pt x="1" y="4591"/>
                      <a:pt x="320" y="4933"/>
                      <a:pt x="754" y="4933"/>
                    </a:cubicBezTo>
                    <a:cubicBezTo>
                      <a:pt x="868" y="4933"/>
                      <a:pt x="3561" y="4911"/>
                      <a:pt x="5661" y="2012"/>
                    </a:cubicBezTo>
                    <a:cubicBezTo>
                      <a:pt x="6574" y="2993"/>
                      <a:pt x="8286" y="4568"/>
                      <a:pt x="10112" y="4933"/>
                    </a:cubicBezTo>
                    <a:lnTo>
                      <a:pt x="10249" y="4933"/>
                    </a:lnTo>
                    <a:cubicBezTo>
                      <a:pt x="10614" y="4933"/>
                      <a:pt x="10934" y="4682"/>
                      <a:pt x="11003" y="4317"/>
                    </a:cubicBezTo>
                    <a:cubicBezTo>
                      <a:pt x="11071" y="3906"/>
                      <a:pt x="10820" y="3518"/>
                      <a:pt x="10409" y="3427"/>
                    </a:cubicBezTo>
                    <a:cubicBezTo>
                      <a:pt x="8332" y="3016"/>
                      <a:pt x="6209" y="323"/>
                      <a:pt x="6186" y="277"/>
                    </a:cubicBezTo>
                    <a:cubicBezTo>
                      <a:pt x="6040" y="110"/>
                      <a:pt x="5818" y="0"/>
                      <a:pt x="55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255;p11"/>
            <p:cNvGrpSpPr/>
            <p:nvPr/>
          </p:nvGrpSpPr>
          <p:grpSpPr>
            <a:xfrm>
              <a:off x="4553845" y="539402"/>
              <a:ext cx="1281989" cy="161469"/>
              <a:chOff x="2650175" y="4576450"/>
              <a:chExt cx="988350" cy="124475"/>
            </a:xfrm>
          </p:grpSpPr>
          <p:sp>
            <p:nvSpPr>
              <p:cNvPr id="256" name="Google Shape;256;p11"/>
              <p:cNvSpPr/>
              <p:nvPr/>
            </p:nvSpPr>
            <p:spPr>
              <a:xfrm>
                <a:off x="2650175" y="4576450"/>
                <a:ext cx="275650" cy="123350"/>
              </a:xfrm>
              <a:custGeom>
                <a:avLst/>
                <a:gdLst/>
                <a:ahLst/>
                <a:cxnLst/>
                <a:rect l="l" t="t" r="r" b="b"/>
                <a:pathLst>
                  <a:path w="11026" h="4934" extrusionOk="0">
                    <a:moveTo>
                      <a:pt x="5622" y="1"/>
                    </a:moveTo>
                    <a:cubicBezTo>
                      <a:pt x="5605" y="1"/>
                      <a:pt x="5587" y="2"/>
                      <a:pt x="5570" y="3"/>
                    </a:cubicBezTo>
                    <a:cubicBezTo>
                      <a:pt x="5296" y="3"/>
                      <a:pt x="5045" y="163"/>
                      <a:pt x="4908" y="414"/>
                    </a:cubicBezTo>
                    <a:cubicBezTo>
                      <a:pt x="3424" y="3336"/>
                      <a:pt x="868" y="3427"/>
                      <a:pt x="754" y="3427"/>
                    </a:cubicBezTo>
                    <a:cubicBezTo>
                      <a:pt x="343" y="3427"/>
                      <a:pt x="1" y="3769"/>
                      <a:pt x="1" y="4180"/>
                    </a:cubicBezTo>
                    <a:cubicBezTo>
                      <a:pt x="1" y="4591"/>
                      <a:pt x="343" y="4933"/>
                      <a:pt x="754" y="4933"/>
                    </a:cubicBezTo>
                    <a:cubicBezTo>
                      <a:pt x="891" y="4933"/>
                      <a:pt x="3675" y="4911"/>
                      <a:pt x="5638" y="2149"/>
                    </a:cubicBezTo>
                    <a:cubicBezTo>
                      <a:pt x="6506" y="3267"/>
                      <a:pt x="8172" y="4933"/>
                      <a:pt x="10249" y="4933"/>
                    </a:cubicBezTo>
                    <a:cubicBezTo>
                      <a:pt x="10683" y="4933"/>
                      <a:pt x="11025" y="4591"/>
                      <a:pt x="11025" y="4180"/>
                    </a:cubicBezTo>
                    <a:cubicBezTo>
                      <a:pt x="11025" y="3769"/>
                      <a:pt x="10683" y="3427"/>
                      <a:pt x="10249" y="3427"/>
                    </a:cubicBezTo>
                    <a:cubicBezTo>
                      <a:pt x="8035" y="3427"/>
                      <a:pt x="6255" y="414"/>
                      <a:pt x="6255" y="368"/>
                    </a:cubicBezTo>
                    <a:cubicBezTo>
                      <a:pt x="6105" y="155"/>
                      <a:pt x="5876" y="1"/>
                      <a:pt x="5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a:off x="2887000" y="4576450"/>
                <a:ext cx="277350" cy="123350"/>
              </a:xfrm>
              <a:custGeom>
                <a:avLst/>
                <a:gdLst/>
                <a:ahLst/>
                <a:cxnLst/>
                <a:rect l="l" t="t" r="r" b="b"/>
                <a:pathLst>
                  <a:path w="11094" h="4934" extrusionOk="0">
                    <a:moveTo>
                      <a:pt x="5610" y="0"/>
                    </a:moveTo>
                    <a:cubicBezTo>
                      <a:pt x="5589" y="0"/>
                      <a:pt x="5568" y="1"/>
                      <a:pt x="5547" y="3"/>
                    </a:cubicBezTo>
                    <a:cubicBezTo>
                      <a:pt x="5273" y="26"/>
                      <a:pt x="5067" y="163"/>
                      <a:pt x="4930" y="368"/>
                    </a:cubicBezTo>
                    <a:cubicBezTo>
                      <a:pt x="3241" y="3336"/>
                      <a:pt x="867" y="3404"/>
                      <a:pt x="753" y="3427"/>
                    </a:cubicBezTo>
                    <a:cubicBezTo>
                      <a:pt x="342" y="3427"/>
                      <a:pt x="0" y="3769"/>
                      <a:pt x="0" y="4180"/>
                    </a:cubicBezTo>
                    <a:cubicBezTo>
                      <a:pt x="0" y="4591"/>
                      <a:pt x="342" y="4933"/>
                      <a:pt x="753" y="4933"/>
                    </a:cubicBezTo>
                    <a:cubicBezTo>
                      <a:pt x="890" y="4933"/>
                      <a:pt x="3584" y="4911"/>
                      <a:pt x="5684" y="2012"/>
                    </a:cubicBezTo>
                    <a:cubicBezTo>
                      <a:pt x="6597" y="2993"/>
                      <a:pt x="8308" y="4568"/>
                      <a:pt x="10112" y="4933"/>
                    </a:cubicBezTo>
                    <a:lnTo>
                      <a:pt x="10271" y="4933"/>
                    </a:lnTo>
                    <a:cubicBezTo>
                      <a:pt x="10614" y="4933"/>
                      <a:pt x="10933" y="4682"/>
                      <a:pt x="11002" y="4317"/>
                    </a:cubicBezTo>
                    <a:cubicBezTo>
                      <a:pt x="11093" y="3906"/>
                      <a:pt x="10819" y="3518"/>
                      <a:pt x="10408" y="3427"/>
                    </a:cubicBezTo>
                    <a:cubicBezTo>
                      <a:pt x="8354" y="3016"/>
                      <a:pt x="6209" y="323"/>
                      <a:pt x="6186" y="277"/>
                    </a:cubicBezTo>
                    <a:cubicBezTo>
                      <a:pt x="6040" y="110"/>
                      <a:pt x="5836" y="0"/>
                      <a:pt x="56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a:off x="3123225" y="4576450"/>
                <a:ext cx="276800" cy="124475"/>
              </a:xfrm>
              <a:custGeom>
                <a:avLst/>
                <a:gdLst/>
                <a:ahLst/>
                <a:cxnLst/>
                <a:rect l="l" t="t" r="r" b="b"/>
                <a:pathLst>
                  <a:path w="11072" h="4979" extrusionOk="0">
                    <a:moveTo>
                      <a:pt x="5657" y="1"/>
                    </a:moveTo>
                    <a:cubicBezTo>
                      <a:pt x="5636" y="1"/>
                      <a:pt x="5614" y="1"/>
                      <a:pt x="5593" y="3"/>
                    </a:cubicBezTo>
                    <a:cubicBezTo>
                      <a:pt x="5319" y="3"/>
                      <a:pt x="5068" y="186"/>
                      <a:pt x="4954" y="460"/>
                    </a:cubicBezTo>
                    <a:cubicBezTo>
                      <a:pt x="3771" y="3159"/>
                      <a:pt x="1959" y="3447"/>
                      <a:pt x="1240" y="3447"/>
                    </a:cubicBezTo>
                    <a:cubicBezTo>
                      <a:pt x="1071" y="3447"/>
                      <a:pt x="963" y="3431"/>
                      <a:pt x="937" y="3427"/>
                    </a:cubicBezTo>
                    <a:cubicBezTo>
                      <a:pt x="894" y="3420"/>
                      <a:pt x="852" y="3416"/>
                      <a:pt x="810" y="3416"/>
                    </a:cubicBezTo>
                    <a:cubicBezTo>
                      <a:pt x="449" y="3416"/>
                      <a:pt x="131" y="3675"/>
                      <a:pt x="69" y="4043"/>
                    </a:cubicBezTo>
                    <a:cubicBezTo>
                      <a:pt x="1" y="4454"/>
                      <a:pt x="252" y="4842"/>
                      <a:pt x="686" y="4933"/>
                    </a:cubicBezTo>
                    <a:cubicBezTo>
                      <a:pt x="845" y="4956"/>
                      <a:pt x="1028" y="4979"/>
                      <a:pt x="1256" y="4979"/>
                    </a:cubicBezTo>
                    <a:cubicBezTo>
                      <a:pt x="2466" y="4979"/>
                      <a:pt x="4360" y="4386"/>
                      <a:pt x="5730" y="2217"/>
                    </a:cubicBezTo>
                    <a:cubicBezTo>
                      <a:pt x="6620" y="3336"/>
                      <a:pt x="8264" y="4933"/>
                      <a:pt x="10318" y="4933"/>
                    </a:cubicBezTo>
                    <a:cubicBezTo>
                      <a:pt x="10729" y="4933"/>
                      <a:pt x="11071" y="4591"/>
                      <a:pt x="11071" y="4180"/>
                    </a:cubicBezTo>
                    <a:cubicBezTo>
                      <a:pt x="11071" y="3769"/>
                      <a:pt x="10729" y="3427"/>
                      <a:pt x="10318" y="3427"/>
                    </a:cubicBezTo>
                    <a:cubicBezTo>
                      <a:pt x="8104" y="3427"/>
                      <a:pt x="6323" y="391"/>
                      <a:pt x="6301" y="368"/>
                    </a:cubicBezTo>
                    <a:cubicBezTo>
                      <a:pt x="6173" y="135"/>
                      <a:pt x="5929" y="1"/>
                      <a:pt x="56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1"/>
              <p:cNvSpPr/>
              <p:nvPr/>
            </p:nvSpPr>
            <p:spPr>
              <a:xfrm>
                <a:off x="3361750" y="4576450"/>
                <a:ext cx="276775" cy="123350"/>
              </a:xfrm>
              <a:custGeom>
                <a:avLst/>
                <a:gdLst/>
                <a:ahLst/>
                <a:cxnLst/>
                <a:rect l="l" t="t" r="r" b="b"/>
                <a:pathLst>
                  <a:path w="11071" h="4934" extrusionOk="0">
                    <a:moveTo>
                      <a:pt x="5589" y="0"/>
                    </a:moveTo>
                    <a:cubicBezTo>
                      <a:pt x="5567" y="0"/>
                      <a:pt x="5546" y="1"/>
                      <a:pt x="5524" y="3"/>
                    </a:cubicBezTo>
                    <a:cubicBezTo>
                      <a:pt x="5273" y="26"/>
                      <a:pt x="5045" y="163"/>
                      <a:pt x="4908" y="368"/>
                    </a:cubicBezTo>
                    <a:cubicBezTo>
                      <a:pt x="3242" y="3336"/>
                      <a:pt x="868" y="3404"/>
                      <a:pt x="754" y="3427"/>
                    </a:cubicBezTo>
                    <a:cubicBezTo>
                      <a:pt x="320" y="3427"/>
                      <a:pt x="1" y="3769"/>
                      <a:pt x="1" y="4180"/>
                    </a:cubicBezTo>
                    <a:cubicBezTo>
                      <a:pt x="1" y="4591"/>
                      <a:pt x="320" y="4933"/>
                      <a:pt x="754" y="4933"/>
                    </a:cubicBezTo>
                    <a:cubicBezTo>
                      <a:pt x="868" y="4933"/>
                      <a:pt x="3561" y="4911"/>
                      <a:pt x="5661" y="2012"/>
                    </a:cubicBezTo>
                    <a:cubicBezTo>
                      <a:pt x="6574" y="2993"/>
                      <a:pt x="8286" y="4568"/>
                      <a:pt x="10112" y="4933"/>
                    </a:cubicBezTo>
                    <a:lnTo>
                      <a:pt x="10249" y="4933"/>
                    </a:lnTo>
                    <a:cubicBezTo>
                      <a:pt x="10614" y="4933"/>
                      <a:pt x="10934" y="4682"/>
                      <a:pt x="11003" y="4317"/>
                    </a:cubicBezTo>
                    <a:cubicBezTo>
                      <a:pt x="11071" y="3906"/>
                      <a:pt x="10820" y="3518"/>
                      <a:pt x="10409" y="3427"/>
                    </a:cubicBezTo>
                    <a:cubicBezTo>
                      <a:pt x="8332" y="3016"/>
                      <a:pt x="6209" y="323"/>
                      <a:pt x="6186" y="277"/>
                    </a:cubicBezTo>
                    <a:cubicBezTo>
                      <a:pt x="6040" y="110"/>
                      <a:pt x="5818" y="0"/>
                      <a:pt x="55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0" name="Google Shape;260;p11"/>
          <p:cNvGrpSpPr/>
          <p:nvPr/>
        </p:nvGrpSpPr>
        <p:grpSpPr>
          <a:xfrm rot="-3088011">
            <a:off x="399115" y="4223155"/>
            <a:ext cx="494842" cy="761504"/>
            <a:chOff x="8171376" y="373828"/>
            <a:chExt cx="654640" cy="1007416"/>
          </a:xfrm>
        </p:grpSpPr>
        <p:sp>
          <p:nvSpPr>
            <p:cNvPr id="261" name="Google Shape;261;p11"/>
            <p:cNvSpPr/>
            <p:nvPr/>
          </p:nvSpPr>
          <p:spPr>
            <a:xfrm>
              <a:off x="8550653" y="373828"/>
              <a:ext cx="229161" cy="256088"/>
            </a:xfrm>
            <a:custGeom>
              <a:avLst/>
              <a:gdLst/>
              <a:ahLst/>
              <a:cxnLst/>
              <a:rect l="l" t="t" r="r" b="b"/>
              <a:pathLst>
                <a:path w="6468" h="7228" extrusionOk="0">
                  <a:moveTo>
                    <a:pt x="3355" y="0"/>
                  </a:moveTo>
                  <a:cubicBezTo>
                    <a:pt x="3315" y="0"/>
                    <a:pt x="3274" y="1"/>
                    <a:pt x="3234" y="3"/>
                  </a:cubicBezTo>
                  <a:cubicBezTo>
                    <a:pt x="2382" y="3"/>
                    <a:pt x="1505" y="354"/>
                    <a:pt x="903" y="981"/>
                  </a:cubicBezTo>
                  <a:cubicBezTo>
                    <a:pt x="302" y="1557"/>
                    <a:pt x="1" y="2410"/>
                    <a:pt x="51" y="3237"/>
                  </a:cubicBezTo>
                  <a:cubicBezTo>
                    <a:pt x="1" y="3788"/>
                    <a:pt x="76" y="4339"/>
                    <a:pt x="251" y="4841"/>
                  </a:cubicBezTo>
                  <a:cubicBezTo>
                    <a:pt x="477" y="5592"/>
                    <a:pt x="928" y="6269"/>
                    <a:pt x="1555" y="6720"/>
                  </a:cubicBezTo>
                  <a:cubicBezTo>
                    <a:pt x="2025" y="7059"/>
                    <a:pt x="2593" y="7228"/>
                    <a:pt x="3165" y="7228"/>
                  </a:cubicBezTo>
                  <a:cubicBezTo>
                    <a:pt x="3356" y="7228"/>
                    <a:pt x="3547" y="7209"/>
                    <a:pt x="3735" y="7171"/>
                  </a:cubicBezTo>
                  <a:cubicBezTo>
                    <a:pt x="4487" y="7021"/>
                    <a:pt x="5214" y="6595"/>
                    <a:pt x="5690" y="5994"/>
                  </a:cubicBezTo>
                  <a:cubicBezTo>
                    <a:pt x="6216" y="5342"/>
                    <a:pt x="6467" y="4490"/>
                    <a:pt x="6442" y="3663"/>
                  </a:cubicBezTo>
                  <a:cubicBezTo>
                    <a:pt x="6417" y="2811"/>
                    <a:pt x="6116" y="1958"/>
                    <a:pt x="5590" y="1257"/>
                  </a:cubicBezTo>
                  <a:cubicBezTo>
                    <a:pt x="5339" y="881"/>
                    <a:pt x="5013" y="555"/>
                    <a:pt x="4612" y="329"/>
                  </a:cubicBezTo>
                  <a:cubicBezTo>
                    <a:pt x="4245" y="123"/>
                    <a:pt x="3794" y="0"/>
                    <a:pt x="3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a:off x="8662249" y="792855"/>
              <a:ext cx="96795" cy="108983"/>
            </a:xfrm>
            <a:custGeom>
              <a:avLst/>
              <a:gdLst/>
              <a:ahLst/>
              <a:cxnLst/>
              <a:rect l="l" t="t" r="r" b="b"/>
              <a:pathLst>
                <a:path w="2732" h="3076" extrusionOk="0">
                  <a:moveTo>
                    <a:pt x="1379" y="0"/>
                  </a:moveTo>
                  <a:cubicBezTo>
                    <a:pt x="1003" y="0"/>
                    <a:pt x="627" y="150"/>
                    <a:pt x="376" y="426"/>
                  </a:cubicBezTo>
                  <a:cubicBezTo>
                    <a:pt x="125" y="677"/>
                    <a:pt x="0" y="1028"/>
                    <a:pt x="0" y="1379"/>
                  </a:cubicBezTo>
                  <a:cubicBezTo>
                    <a:pt x="0" y="1604"/>
                    <a:pt x="25" y="1855"/>
                    <a:pt x="100" y="2055"/>
                  </a:cubicBezTo>
                  <a:cubicBezTo>
                    <a:pt x="201" y="2381"/>
                    <a:pt x="376" y="2657"/>
                    <a:pt x="652" y="2857"/>
                  </a:cubicBezTo>
                  <a:cubicBezTo>
                    <a:pt x="862" y="3010"/>
                    <a:pt x="1102" y="3076"/>
                    <a:pt x="1349" y="3076"/>
                  </a:cubicBezTo>
                  <a:cubicBezTo>
                    <a:pt x="1425" y="3076"/>
                    <a:pt x="1502" y="3070"/>
                    <a:pt x="1579" y="3058"/>
                  </a:cubicBezTo>
                  <a:cubicBezTo>
                    <a:pt x="1905" y="2983"/>
                    <a:pt x="2206" y="2807"/>
                    <a:pt x="2406" y="2556"/>
                  </a:cubicBezTo>
                  <a:cubicBezTo>
                    <a:pt x="2632" y="2281"/>
                    <a:pt x="2732" y="1905"/>
                    <a:pt x="2732" y="1554"/>
                  </a:cubicBezTo>
                  <a:cubicBezTo>
                    <a:pt x="2707" y="1203"/>
                    <a:pt x="2582" y="827"/>
                    <a:pt x="2356" y="526"/>
                  </a:cubicBezTo>
                  <a:cubicBezTo>
                    <a:pt x="2256" y="376"/>
                    <a:pt x="2130" y="251"/>
                    <a:pt x="1955" y="150"/>
                  </a:cubicBezTo>
                  <a:cubicBezTo>
                    <a:pt x="1780" y="50"/>
                    <a:pt x="1579" y="0"/>
                    <a:pt x="13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1"/>
            <p:cNvSpPr/>
            <p:nvPr/>
          </p:nvSpPr>
          <p:spPr>
            <a:xfrm>
              <a:off x="8596842" y="1123206"/>
              <a:ext cx="229174" cy="258038"/>
            </a:xfrm>
            <a:custGeom>
              <a:avLst/>
              <a:gdLst/>
              <a:ahLst/>
              <a:cxnLst/>
              <a:rect l="l" t="t" r="r" b="b"/>
              <a:pathLst>
                <a:path w="2732" h="3076" extrusionOk="0">
                  <a:moveTo>
                    <a:pt x="1379" y="0"/>
                  </a:moveTo>
                  <a:cubicBezTo>
                    <a:pt x="1003" y="0"/>
                    <a:pt x="627" y="150"/>
                    <a:pt x="376" y="426"/>
                  </a:cubicBezTo>
                  <a:cubicBezTo>
                    <a:pt x="125" y="677"/>
                    <a:pt x="0" y="1028"/>
                    <a:pt x="0" y="1379"/>
                  </a:cubicBezTo>
                  <a:cubicBezTo>
                    <a:pt x="0" y="1604"/>
                    <a:pt x="25" y="1855"/>
                    <a:pt x="100" y="2055"/>
                  </a:cubicBezTo>
                  <a:cubicBezTo>
                    <a:pt x="201" y="2381"/>
                    <a:pt x="376" y="2657"/>
                    <a:pt x="652" y="2857"/>
                  </a:cubicBezTo>
                  <a:cubicBezTo>
                    <a:pt x="862" y="3010"/>
                    <a:pt x="1102" y="3076"/>
                    <a:pt x="1349" y="3076"/>
                  </a:cubicBezTo>
                  <a:cubicBezTo>
                    <a:pt x="1425" y="3076"/>
                    <a:pt x="1502" y="3070"/>
                    <a:pt x="1579" y="3058"/>
                  </a:cubicBezTo>
                  <a:cubicBezTo>
                    <a:pt x="1905" y="2983"/>
                    <a:pt x="2206" y="2807"/>
                    <a:pt x="2406" y="2556"/>
                  </a:cubicBezTo>
                  <a:cubicBezTo>
                    <a:pt x="2632" y="2281"/>
                    <a:pt x="2732" y="1905"/>
                    <a:pt x="2732" y="1554"/>
                  </a:cubicBezTo>
                  <a:cubicBezTo>
                    <a:pt x="2707" y="1203"/>
                    <a:pt x="2582" y="827"/>
                    <a:pt x="2356" y="526"/>
                  </a:cubicBezTo>
                  <a:cubicBezTo>
                    <a:pt x="2256" y="376"/>
                    <a:pt x="2130" y="251"/>
                    <a:pt x="1955" y="150"/>
                  </a:cubicBezTo>
                  <a:cubicBezTo>
                    <a:pt x="1780" y="50"/>
                    <a:pt x="1579" y="0"/>
                    <a:pt x="1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1"/>
            <p:cNvSpPr/>
            <p:nvPr/>
          </p:nvSpPr>
          <p:spPr>
            <a:xfrm>
              <a:off x="8171376" y="744922"/>
              <a:ext cx="301679" cy="336807"/>
            </a:xfrm>
            <a:custGeom>
              <a:avLst/>
              <a:gdLst/>
              <a:ahLst/>
              <a:cxnLst/>
              <a:rect l="l" t="t" r="r" b="b"/>
              <a:pathLst>
                <a:path w="5565" h="6213" extrusionOk="0">
                  <a:moveTo>
                    <a:pt x="2783" y="0"/>
                  </a:moveTo>
                  <a:cubicBezTo>
                    <a:pt x="2056" y="0"/>
                    <a:pt x="1304" y="326"/>
                    <a:pt x="778" y="852"/>
                  </a:cubicBezTo>
                  <a:cubicBezTo>
                    <a:pt x="276" y="1353"/>
                    <a:pt x="1" y="2080"/>
                    <a:pt x="51" y="2807"/>
                  </a:cubicBezTo>
                  <a:cubicBezTo>
                    <a:pt x="1" y="3258"/>
                    <a:pt x="76" y="3734"/>
                    <a:pt x="226" y="4185"/>
                  </a:cubicBezTo>
                  <a:cubicBezTo>
                    <a:pt x="427" y="4812"/>
                    <a:pt x="803" y="5389"/>
                    <a:pt x="1354" y="5764"/>
                  </a:cubicBezTo>
                  <a:cubicBezTo>
                    <a:pt x="1769" y="6066"/>
                    <a:pt x="2241" y="6212"/>
                    <a:pt x="2727" y="6212"/>
                  </a:cubicBezTo>
                  <a:cubicBezTo>
                    <a:pt x="2887" y="6212"/>
                    <a:pt x="3048" y="6196"/>
                    <a:pt x="3209" y="6165"/>
                  </a:cubicBezTo>
                  <a:cubicBezTo>
                    <a:pt x="3860" y="6040"/>
                    <a:pt x="4487" y="5664"/>
                    <a:pt x="4888" y="5138"/>
                  </a:cubicBezTo>
                  <a:cubicBezTo>
                    <a:pt x="5339" y="4587"/>
                    <a:pt x="5565" y="3860"/>
                    <a:pt x="5539" y="3158"/>
                  </a:cubicBezTo>
                  <a:cubicBezTo>
                    <a:pt x="5514" y="2406"/>
                    <a:pt x="5264" y="1679"/>
                    <a:pt x="4813" y="1078"/>
                  </a:cubicBezTo>
                  <a:cubicBezTo>
                    <a:pt x="4587" y="777"/>
                    <a:pt x="4311" y="501"/>
                    <a:pt x="3986" y="301"/>
                  </a:cubicBezTo>
                  <a:cubicBezTo>
                    <a:pt x="3610" y="100"/>
                    <a:pt x="3209" y="0"/>
                    <a:pt x="27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 name="Google Shape;265;p11"/>
          <p:cNvGrpSpPr/>
          <p:nvPr/>
        </p:nvGrpSpPr>
        <p:grpSpPr>
          <a:xfrm flipH="1">
            <a:off x="7719793" y="340655"/>
            <a:ext cx="988510" cy="952137"/>
            <a:chOff x="163588" y="2381551"/>
            <a:chExt cx="737694" cy="710550"/>
          </a:xfrm>
        </p:grpSpPr>
        <p:sp>
          <p:nvSpPr>
            <p:cNvPr id="266" name="Google Shape;266;p11"/>
            <p:cNvSpPr/>
            <p:nvPr/>
          </p:nvSpPr>
          <p:spPr>
            <a:xfrm>
              <a:off x="597313" y="2840092"/>
              <a:ext cx="239509" cy="252009"/>
            </a:xfrm>
            <a:custGeom>
              <a:avLst/>
              <a:gdLst/>
              <a:ahLst/>
              <a:cxnLst/>
              <a:rect l="l" t="t" r="r" b="b"/>
              <a:pathLst>
                <a:path w="5135" h="5403" extrusionOk="0">
                  <a:moveTo>
                    <a:pt x="3695" y="1"/>
                  </a:moveTo>
                  <a:cubicBezTo>
                    <a:pt x="3562" y="1"/>
                    <a:pt x="3448" y="111"/>
                    <a:pt x="3334" y="179"/>
                  </a:cubicBezTo>
                  <a:cubicBezTo>
                    <a:pt x="3334" y="205"/>
                    <a:pt x="3308" y="205"/>
                    <a:pt x="3308" y="230"/>
                  </a:cubicBezTo>
                  <a:cubicBezTo>
                    <a:pt x="3283" y="217"/>
                    <a:pt x="3258" y="211"/>
                    <a:pt x="3236" y="211"/>
                  </a:cubicBezTo>
                  <a:cubicBezTo>
                    <a:pt x="3214" y="211"/>
                    <a:pt x="3196" y="217"/>
                    <a:pt x="3183" y="230"/>
                  </a:cubicBezTo>
                  <a:cubicBezTo>
                    <a:pt x="2156" y="856"/>
                    <a:pt x="1128" y="1458"/>
                    <a:pt x="100" y="2084"/>
                  </a:cubicBezTo>
                  <a:cubicBezTo>
                    <a:pt x="25" y="2134"/>
                    <a:pt x="0" y="2285"/>
                    <a:pt x="75" y="2360"/>
                  </a:cubicBezTo>
                  <a:cubicBezTo>
                    <a:pt x="1153" y="3388"/>
                    <a:pt x="2381" y="4240"/>
                    <a:pt x="3735" y="4891"/>
                  </a:cubicBezTo>
                  <a:cubicBezTo>
                    <a:pt x="4110" y="5067"/>
                    <a:pt x="4511" y="5242"/>
                    <a:pt x="4912" y="5393"/>
                  </a:cubicBezTo>
                  <a:cubicBezTo>
                    <a:pt x="4929" y="5399"/>
                    <a:pt x="4946" y="5402"/>
                    <a:pt x="4962" y="5402"/>
                  </a:cubicBezTo>
                  <a:cubicBezTo>
                    <a:pt x="5063" y="5402"/>
                    <a:pt x="5135" y="5275"/>
                    <a:pt x="5113" y="5167"/>
                  </a:cubicBezTo>
                  <a:cubicBezTo>
                    <a:pt x="4988" y="4390"/>
                    <a:pt x="4837" y="3613"/>
                    <a:pt x="4687" y="2836"/>
                  </a:cubicBezTo>
                  <a:lnTo>
                    <a:pt x="4486" y="1683"/>
                  </a:lnTo>
                  <a:cubicBezTo>
                    <a:pt x="4461" y="1483"/>
                    <a:pt x="4411" y="1282"/>
                    <a:pt x="4386" y="1082"/>
                  </a:cubicBezTo>
                  <a:cubicBezTo>
                    <a:pt x="4336" y="931"/>
                    <a:pt x="4336" y="731"/>
                    <a:pt x="4261" y="580"/>
                  </a:cubicBezTo>
                  <a:cubicBezTo>
                    <a:pt x="4211" y="455"/>
                    <a:pt x="4136" y="355"/>
                    <a:pt x="4035" y="280"/>
                  </a:cubicBezTo>
                  <a:cubicBezTo>
                    <a:pt x="4010" y="205"/>
                    <a:pt x="4010" y="154"/>
                    <a:pt x="3960" y="79"/>
                  </a:cubicBezTo>
                  <a:cubicBezTo>
                    <a:pt x="3885" y="29"/>
                    <a:pt x="3810" y="4"/>
                    <a:pt x="3735" y="4"/>
                  </a:cubicBezTo>
                  <a:cubicBezTo>
                    <a:pt x="3721" y="2"/>
                    <a:pt x="3708" y="1"/>
                    <a:pt x="36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a:off x="721195" y="2593074"/>
              <a:ext cx="180087" cy="207046"/>
            </a:xfrm>
            <a:custGeom>
              <a:avLst/>
              <a:gdLst/>
              <a:ahLst/>
              <a:cxnLst/>
              <a:rect l="l" t="t" r="r" b="b"/>
              <a:pathLst>
                <a:path w="3861" h="4439" extrusionOk="0">
                  <a:moveTo>
                    <a:pt x="2915" y="0"/>
                  </a:moveTo>
                  <a:cubicBezTo>
                    <a:pt x="2800" y="0"/>
                    <a:pt x="2713" y="99"/>
                    <a:pt x="2607" y="162"/>
                  </a:cubicBezTo>
                  <a:cubicBezTo>
                    <a:pt x="2482" y="237"/>
                    <a:pt x="2357" y="338"/>
                    <a:pt x="2231" y="413"/>
                  </a:cubicBezTo>
                  <a:cubicBezTo>
                    <a:pt x="1730" y="764"/>
                    <a:pt x="1229" y="1089"/>
                    <a:pt x="728" y="1440"/>
                  </a:cubicBezTo>
                  <a:cubicBezTo>
                    <a:pt x="502" y="1591"/>
                    <a:pt x="176" y="1741"/>
                    <a:pt x="76" y="2017"/>
                  </a:cubicBezTo>
                  <a:cubicBezTo>
                    <a:pt x="1" y="2192"/>
                    <a:pt x="76" y="2368"/>
                    <a:pt x="176" y="2468"/>
                  </a:cubicBezTo>
                  <a:cubicBezTo>
                    <a:pt x="176" y="2518"/>
                    <a:pt x="201" y="2593"/>
                    <a:pt x="277" y="2618"/>
                  </a:cubicBezTo>
                  <a:cubicBezTo>
                    <a:pt x="1354" y="3245"/>
                    <a:pt x="2482" y="3846"/>
                    <a:pt x="3585" y="4423"/>
                  </a:cubicBezTo>
                  <a:cubicBezTo>
                    <a:pt x="3612" y="4434"/>
                    <a:pt x="3640" y="4439"/>
                    <a:pt x="3667" y="4439"/>
                  </a:cubicBezTo>
                  <a:cubicBezTo>
                    <a:pt x="3768" y="4439"/>
                    <a:pt x="3861" y="4371"/>
                    <a:pt x="3861" y="4272"/>
                  </a:cubicBezTo>
                  <a:cubicBezTo>
                    <a:pt x="3735" y="3095"/>
                    <a:pt x="3560" y="1917"/>
                    <a:pt x="3309" y="739"/>
                  </a:cubicBezTo>
                  <a:cubicBezTo>
                    <a:pt x="3284" y="588"/>
                    <a:pt x="3259" y="438"/>
                    <a:pt x="3209" y="313"/>
                  </a:cubicBezTo>
                  <a:cubicBezTo>
                    <a:pt x="3184" y="187"/>
                    <a:pt x="3134" y="37"/>
                    <a:pt x="2983" y="12"/>
                  </a:cubicBezTo>
                  <a:cubicBezTo>
                    <a:pt x="2959" y="4"/>
                    <a:pt x="2937" y="0"/>
                    <a:pt x="29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1"/>
            <p:cNvSpPr/>
            <p:nvPr/>
          </p:nvSpPr>
          <p:spPr>
            <a:xfrm>
              <a:off x="399737" y="2620546"/>
              <a:ext cx="204341" cy="232979"/>
            </a:xfrm>
            <a:custGeom>
              <a:avLst/>
              <a:gdLst/>
              <a:ahLst/>
              <a:cxnLst/>
              <a:rect l="l" t="t" r="r" b="b"/>
              <a:pathLst>
                <a:path w="4381" h="4995" extrusionOk="0">
                  <a:moveTo>
                    <a:pt x="3132" y="0"/>
                  </a:moveTo>
                  <a:cubicBezTo>
                    <a:pt x="3099" y="0"/>
                    <a:pt x="3065" y="8"/>
                    <a:pt x="3033" y="24"/>
                  </a:cubicBezTo>
                  <a:cubicBezTo>
                    <a:pt x="2031" y="500"/>
                    <a:pt x="1053" y="1027"/>
                    <a:pt x="126" y="1628"/>
                  </a:cubicBezTo>
                  <a:cubicBezTo>
                    <a:pt x="1" y="1704"/>
                    <a:pt x="26" y="1854"/>
                    <a:pt x="101" y="1904"/>
                  </a:cubicBezTo>
                  <a:cubicBezTo>
                    <a:pt x="51" y="1954"/>
                    <a:pt x="51" y="2029"/>
                    <a:pt x="51" y="2105"/>
                  </a:cubicBezTo>
                  <a:cubicBezTo>
                    <a:pt x="101" y="2380"/>
                    <a:pt x="427" y="2556"/>
                    <a:pt x="652" y="2706"/>
                  </a:cubicBezTo>
                  <a:cubicBezTo>
                    <a:pt x="928" y="2907"/>
                    <a:pt x="1179" y="3082"/>
                    <a:pt x="1454" y="3282"/>
                  </a:cubicBezTo>
                  <a:cubicBezTo>
                    <a:pt x="2031" y="3658"/>
                    <a:pt x="2582" y="4009"/>
                    <a:pt x="3158" y="4385"/>
                  </a:cubicBezTo>
                  <a:cubicBezTo>
                    <a:pt x="3459" y="4586"/>
                    <a:pt x="3785" y="4786"/>
                    <a:pt x="4111" y="4962"/>
                  </a:cubicBezTo>
                  <a:cubicBezTo>
                    <a:pt x="4145" y="4984"/>
                    <a:pt x="4177" y="4994"/>
                    <a:pt x="4207" y="4994"/>
                  </a:cubicBezTo>
                  <a:cubicBezTo>
                    <a:pt x="4310" y="4994"/>
                    <a:pt x="4381" y="4878"/>
                    <a:pt x="4361" y="4761"/>
                  </a:cubicBezTo>
                  <a:cubicBezTo>
                    <a:pt x="4161" y="3558"/>
                    <a:pt x="3885" y="2330"/>
                    <a:pt x="3585" y="1152"/>
                  </a:cubicBezTo>
                  <a:cubicBezTo>
                    <a:pt x="3484" y="801"/>
                    <a:pt x="3384" y="450"/>
                    <a:pt x="3284" y="125"/>
                  </a:cubicBezTo>
                  <a:cubicBezTo>
                    <a:pt x="3267" y="39"/>
                    <a:pt x="3203" y="0"/>
                    <a:pt x="3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1"/>
            <p:cNvSpPr/>
            <p:nvPr/>
          </p:nvSpPr>
          <p:spPr>
            <a:xfrm>
              <a:off x="300389" y="2813132"/>
              <a:ext cx="213949" cy="193613"/>
            </a:xfrm>
            <a:custGeom>
              <a:avLst/>
              <a:gdLst/>
              <a:ahLst/>
              <a:cxnLst/>
              <a:rect l="l" t="t" r="r" b="b"/>
              <a:pathLst>
                <a:path w="4587" h="4151" extrusionOk="0">
                  <a:moveTo>
                    <a:pt x="2907" y="0"/>
                  </a:moveTo>
                  <a:cubicBezTo>
                    <a:pt x="2876" y="0"/>
                    <a:pt x="2843" y="9"/>
                    <a:pt x="2807" y="31"/>
                  </a:cubicBezTo>
                  <a:cubicBezTo>
                    <a:pt x="2782" y="56"/>
                    <a:pt x="2732" y="81"/>
                    <a:pt x="2682" y="106"/>
                  </a:cubicBezTo>
                  <a:cubicBezTo>
                    <a:pt x="2666" y="57"/>
                    <a:pt x="2607" y="19"/>
                    <a:pt x="2547" y="19"/>
                  </a:cubicBezTo>
                  <a:cubicBezTo>
                    <a:pt x="2515" y="19"/>
                    <a:pt x="2483" y="30"/>
                    <a:pt x="2456" y="56"/>
                  </a:cubicBezTo>
                  <a:cubicBezTo>
                    <a:pt x="1679" y="582"/>
                    <a:pt x="877" y="1133"/>
                    <a:pt x="100" y="1685"/>
                  </a:cubicBezTo>
                  <a:cubicBezTo>
                    <a:pt x="25" y="1735"/>
                    <a:pt x="0" y="1835"/>
                    <a:pt x="25" y="1910"/>
                  </a:cubicBezTo>
                  <a:cubicBezTo>
                    <a:pt x="25" y="1986"/>
                    <a:pt x="25" y="2061"/>
                    <a:pt x="100" y="2111"/>
                  </a:cubicBezTo>
                  <a:cubicBezTo>
                    <a:pt x="151" y="2136"/>
                    <a:pt x="176" y="2136"/>
                    <a:pt x="201" y="2161"/>
                  </a:cubicBezTo>
                  <a:cubicBezTo>
                    <a:pt x="201" y="2211"/>
                    <a:pt x="226" y="2261"/>
                    <a:pt x="251" y="2286"/>
                  </a:cubicBezTo>
                  <a:cubicBezTo>
                    <a:pt x="280" y="2316"/>
                    <a:pt x="318" y="2328"/>
                    <a:pt x="360" y="2328"/>
                  </a:cubicBezTo>
                  <a:cubicBezTo>
                    <a:pt x="389" y="2328"/>
                    <a:pt x="420" y="2322"/>
                    <a:pt x="451" y="2311"/>
                  </a:cubicBezTo>
                  <a:cubicBezTo>
                    <a:pt x="1329" y="2838"/>
                    <a:pt x="2231" y="3314"/>
                    <a:pt x="3158" y="3740"/>
                  </a:cubicBezTo>
                  <a:cubicBezTo>
                    <a:pt x="3409" y="3865"/>
                    <a:pt x="3684" y="4016"/>
                    <a:pt x="3960" y="4091"/>
                  </a:cubicBezTo>
                  <a:cubicBezTo>
                    <a:pt x="4052" y="4128"/>
                    <a:pt x="4157" y="4151"/>
                    <a:pt x="4266" y="4151"/>
                  </a:cubicBezTo>
                  <a:cubicBezTo>
                    <a:pt x="4306" y="4151"/>
                    <a:pt x="4346" y="4148"/>
                    <a:pt x="4386" y="4141"/>
                  </a:cubicBezTo>
                  <a:cubicBezTo>
                    <a:pt x="4562" y="4066"/>
                    <a:pt x="4587" y="3890"/>
                    <a:pt x="4512" y="3740"/>
                  </a:cubicBezTo>
                  <a:cubicBezTo>
                    <a:pt x="4311" y="3189"/>
                    <a:pt x="4060" y="2612"/>
                    <a:pt x="3835" y="2061"/>
                  </a:cubicBezTo>
                  <a:cubicBezTo>
                    <a:pt x="3584" y="1409"/>
                    <a:pt x="3334" y="783"/>
                    <a:pt x="3083" y="131"/>
                  </a:cubicBezTo>
                  <a:cubicBezTo>
                    <a:pt x="3047" y="59"/>
                    <a:pt x="2985" y="0"/>
                    <a:pt x="29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1"/>
            <p:cNvSpPr/>
            <p:nvPr/>
          </p:nvSpPr>
          <p:spPr>
            <a:xfrm>
              <a:off x="565736" y="2381551"/>
              <a:ext cx="156672" cy="220293"/>
            </a:xfrm>
            <a:custGeom>
              <a:avLst/>
              <a:gdLst/>
              <a:ahLst/>
              <a:cxnLst/>
              <a:rect l="l" t="t" r="r" b="b"/>
              <a:pathLst>
                <a:path w="3359" h="4723" extrusionOk="0">
                  <a:moveTo>
                    <a:pt x="2633" y="1"/>
                  </a:moveTo>
                  <a:cubicBezTo>
                    <a:pt x="2599" y="1"/>
                    <a:pt x="2566" y="13"/>
                    <a:pt x="2532" y="35"/>
                  </a:cubicBezTo>
                  <a:cubicBezTo>
                    <a:pt x="1655" y="462"/>
                    <a:pt x="828" y="1038"/>
                    <a:pt x="76" y="1715"/>
                  </a:cubicBezTo>
                  <a:cubicBezTo>
                    <a:pt x="0" y="1790"/>
                    <a:pt x="26" y="1890"/>
                    <a:pt x="76" y="1965"/>
                  </a:cubicBezTo>
                  <a:cubicBezTo>
                    <a:pt x="903" y="2918"/>
                    <a:pt x="1780" y="3820"/>
                    <a:pt x="2707" y="4647"/>
                  </a:cubicBezTo>
                  <a:cubicBezTo>
                    <a:pt x="2735" y="4688"/>
                    <a:pt x="2770" y="4707"/>
                    <a:pt x="2809" y="4707"/>
                  </a:cubicBezTo>
                  <a:cubicBezTo>
                    <a:pt x="2840" y="4707"/>
                    <a:pt x="2874" y="4695"/>
                    <a:pt x="2908" y="4672"/>
                  </a:cubicBezTo>
                  <a:cubicBezTo>
                    <a:pt x="2933" y="4697"/>
                    <a:pt x="2958" y="4722"/>
                    <a:pt x="3008" y="4722"/>
                  </a:cubicBezTo>
                  <a:cubicBezTo>
                    <a:pt x="3359" y="4697"/>
                    <a:pt x="3284" y="4171"/>
                    <a:pt x="3284" y="3945"/>
                  </a:cubicBezTo>
                  <a:cubicBezTo>
                    <a:pt x="3259" y="3619"/>
                    <a:pt x="3259" y="3294"/>
                    <a:pt x="3234" y="2943"/>
                  </a:cubicBezTo>
                  <a:cubicBezTo>
                    <a:pt x="3183" y="2291"/>
                    <a:pt x="3133" y="1614"/>
                    <a:pt x="3058" y="963"/>
                  </a:cubicBezTo>
                  <a:cubicBezTo>
                    <a:pt x="3008" y="637"/>
                    <a:pt x="3008" y="286"/>
                    <a:pt x="2757" y="61"/>
                  </a:cubicBezTo>
                  <a:cubicBezTo>
                    <a:pt x="2716" y="19"/>
                    <a:pt x="2675" y="1"/>
                    <a:pt x="26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1"/>
            <p:cNvSpPr/>
            <p:nvPr/>
          </p:nvSpPr>
          <p:spPr>
            <a:xfrm>
              <a:off x="349457" y="2391439"/>
              <a:ext cx="139181" cy="155506"/>
            </a:xfrm>
            <a:custGeom>
              <a:avLst/>
              <a:gdLst/>
              <a:ahLst/>
              <a:cxnLst/>
              <a:rect l="l" t="t" r="r" b="b"/>
              <a:pathLst>
                <a:path w="2984" h="3334" extrusionOk="0">
                  <a:moveTo>
                    <a:pt x="1920" y="1"/>
                  </a:moveTo>
                  <a:cubicBezTo>
                    <a:pt x="1833" y="1"/>
                    <a:pt x="1746" y="50"/>
                    <a:pt x="1680" y="99"/>
                  </a:cubicBezTo>
                  <a:cubicBezTo>
                    <a:pt x="1429" y="275"/>
                    <a:pt x="1179" y="500"/>
                    <a:pt x="928" y="701"/>
                  </a:cubicBezTo>
                  <a:cubicBezTo>
                    <a:pt x="703" y="901"/>
                    <a:pt x="452" y="1102"/>
                    <a:pt x="201" y="1277"/>
                  </a:cubicBezTo>
                  <a:cubicBezTo>
                    <a:pt x="76" y="1377"/>
                    <a:pt x="1" y="1528"/>
                    <a:pt x="76" y="1678"/>
                  </a:cubicBezTo>
                  <a:cubicBezTo>
                    <a:pt x="126" y="1803"/>
                    <a:pt x="251" y="1879"/>
                    <a:pt x="352" y="1954"/>
                  </a:cubicBezTo>
                  <a:cubicBezTo>
                    <a:pt x="552" y="2154"/>
                    <a:pt x="778" y="2305"/>
                    <a:pt x="1003" y="2455"/>
                  </a:cubicBezTo>
                  <a:cubicBezTo>
                    <a:pt x="1530" y="2806"/>
                    <a:pt x="2081" y="3082"/>
                    <a:pt x="2683" y="3282"/>
                  </a:cubicBezTo>
                  <a:lnTo>
                    <a:pt x="2708" y="3282"/>
                  </a:lnTo>
                  <a:cubicBezTo>
                    <a:pt x="2742" y="3317"/>
                    <a:pt x="2785" y="3333"/>
                    <a:pt x="2827" y="3333"/>
                  </a:cubicBezTo>
                  <a:cubicBezTo>
                    <a:pt x="2908" y="3333"/>
                    <a:pt x="2983" y="3272"/>
                    <a:pt x="2983" y="3157"/>
                  </a:cubicBezTo>
                  <a:cubicBezTo>
                    <a:pt x="2983" y="2856"/>
                    <a:pt x="2883" y="2580"/>
                    <a:pt x="2808" y="2280"/>
                  </a:cubicBezTo>
                  <a:cubicBezTo>
                    <a:pt x="2708" y="1979"/>
                    <a:pt x="2607" y="1653"/>
                    <a:pt x="2532" y="1352"/>
                  </a:cubicBezTo>
                  <a:lnTo>
                    <a:pt x="2257" y="450"/>
                  </a:lnTo>
                  <a:cubicBezTo>
                    <a:pt x="2231" y="300"/>
                    <a:pt x="2206" y="124"/>
                    <a:pt x="2056" y="49"/>
                  </a:cubicBezTo>
                  <a:cubicBezTo>
                    <a:pt x="2013" y="14"/>
                    <a:pt x="1966" y="1"/>
                    <a:pt x="19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1"/>
            <p:cNvSpPr/>
            <p:nvPr/>
          </p:nvSpPr>
          <p:spPr>
            <a:xfrm>
              <a:off x="163588" y="2568214"/>
              <a:ext cx="147344" cy="164601"/>
            </a:xfrm>
            <a:custGeom>
              <a:avLst/>
              <a:gdLst/>
              <a:ahLst/>
              <a:cxnLst/>
              <a:rect l="l" t="t" r="r" b="b"/>
              <a:pathLst>
                <a:path w="3159" h="3529" extrusionOk="0">
                  <a:moveTo>
                    <a:pt x="2085" y="0"/>
                  </a:moveTo>
                  <a:cubicBezTo>
                    <a:pt x="2016" y="0"/>
                    <a:pt x="1945" y="23"/>
                    <a:pt x="1881" y="69"/>
                  </a:cubicBezTo>
                  <a:cubicBezTo>
                    <a:pt x="1555" y="294"/>
                    <a:pt x="1229" y="545"/>
                    <a:pt x="953" y="795"/>
                  </a:cubicBezTo>
                  <a:cubicBezTo>
                    <a:pt x="627" y="1096"/>
                    <a:pt x="327" y="1422"/>
                    <a:pt x="76" y="1773"/>
                  </a:cubicBezTo>
                  <a:cubicBezTo>
                    <a:pt x="1" y="1848"/>
                    <a:pt x="1" y="1948"/>
                    <a:pt x="76" y="2023"/>
                  </a:cubicBezTo>
                  <a:cubicBezTo>
                    <a:pt x="803" y="2650"/>
                    <a:pt x="1680" y="3051"/>
                    <a:pt x="2532" y="3452"/>
                  </a:cubicBezTo>
                  <a:cubicBezTo>
                    <a:pt x="2557" y="3465"/>
                    <a:pt x="2582" y="3471"/>
                    <a:pt x="2607" y="3471"/>
                  </a:cubicBezTo>
                  <a:cubicBezTo>
                    <a:pt x="2632" y="3471"/>
                    <a:pt x="2658" y="3465"/>
                    <a:pt x="2683" y="3452"/>
                  </a:cubicBezTo>
                  <a:cubicBezTo>
                    <a:pt x="2747" y="3501"/>
                    <a:pt x="2823" y="3528"/>
                    <a:pt x="2895" y="3528"/>
                  </a:cubicBezTo>
                  <a:cubicBezTo>
                    <a:pt x="2934" y="3528"/>
                    <a:pt x="2973" y="3520"/>
                    <a:pt x="3008" y="3502"/>
                  </a:cubicBezTo>
                  <a:cubicBezTo>
                    <a:pt x="3109" y="3477"/>
                    <a:pt x="3159" y="3402"/>
                    <a:pt x="3134" y="3302"/>
                  </a:cubicBezTo>
                  <a:cubicBezTo>
                    <a:pt x="3033" y="2450"/>
                    <a:pt x="2833" y="1622"/>
                    <a:pt x="2582" y="795"/>
                  </a:cubicBezTo>
                  <a:cubicBezTo>
                    <a:pt x="2532" y="595"/>
                    <a:pt x="2482" y="394"/>
                    <a:pt x="2382" y="194"/>
                  </a:cubicBezTo>
                  <a:cubicBezTo>
                    <a:pt x="2318" y="67"/>
                    <a:pt x="2205" y="0"/>
                    <a:pt x="20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 name="Google Shape;273;p11"/>
          <p:cNvGrpSpPr/>
          <p:nvPr/>
        </p:nvGrpSpPr>
        <p:grpSpPr>
          <a:xfrm rot="10398437">
            <a:off x="384983" y="307972"/>
            <a:ext cx="1067955" cy="925757"/>
            <a:chOff x="2918075" y="1546400"/>
            <a:chExt cx="546375" cy="473625"/>
          </a:xfrm>
        </p:grpSpPr>
        <p:sp>
          <p:nvSpPr>
            <p:cNvPr id="274" name="Google Shape;274;p11"/>
            <p:cNvSpPr/>
            <p:nvPr/>
          </p:nvSpPr>
          <p:spPr>
            <a:xfrm>
              <a:off x="3154900" y="1829525"/>
              <a:ext cx="161700" cy="180700"/>
            </a:xfrm>
            <a:custGeom>
              <a:avLst/>
              <a:gdLst/>
              <a:ahLst/>
              <a:cxnLst/>
              <a:rect l="l" t="t" r="r" b="b"/>
              <a:pathLst>
                <a:path w="6468" h="7228" extrusionOk="0">
                  <a:moveTo>
                    <a:pt x="3355" y="0"/>
                  </a:moveTo>
                  <a:cubicBezTo>
                    <a:pt x="3315" y="0"/>
                    <a:pt x="3274" y="1"/>
                    <a:pt x="3234" y="3"/>
                  </a:cubicBezTo>
                  <a:cubicBezTo>
                    <a:pt x="2382" y="3"/>
                    <a:pt x="1505" y="354"/>
                    <a:pt x="903" y="981"/>
                  </a:cubicBezTo>
                  <a:cubicBezTo>
                    <a:pt x="302" y="1557"/>
                    <a:pt x="1" y="2410"/>
                    <a:pt x="51" y="3237"/>
                  </a:cubicBezTo>
                  <a:cubicBezTo>
                    <a:pt x="1" y="3788"/>
                    <a:pt x="76" y="4339"/>
                    <a:pt x="251" y="4841"/>
                  </a:cubicBezTo>
                  <a:cubicBezTo>
                    <a:pt x="477" y="5592"/>
                    <a:pt x="928" y="6269"/>
                    <a:pt x="1555" y="6720"/>
                  </a:cubicBezTo>
                  <a:cubicBezTo>
                    <a:pt x="2025" y="7059"/>
                    <a:pt x="2593" y="7228"/>
                    <a:pt x="3165" y="7228"/>
                  </a:cubicBezTo>
                  <a:cubicBezTo>
                    <a:pt x="3356" y="7228"/>
                    <a:pt x="3547" y="7209"/>
                    <a:pt x="3735" y="7171"/>
                  </a:cubicBezTo>
                  <a:cubicBezTo>
                    <a:pt x="4487" y="7021"/>
                    <a:pt x="5214" y="6595"/>
                    <a:pt x="5690" y="5994"/>
                  </a:cubicBezTo>
                  <a:cubicBezTo>
                    <a:pt x="6216" y="5342"/>
                    <a:pt x="6467" y="4490"/>
                    <a:pt x="6442" y="3663"/>
                  </a:cubicBezTo>
                  <a:cubicBezTo>
                    <a:pt x="6417" y="2811"/>
                    <a:pt x="6116" y="1958"/>
                    <a:pt x="5590" y="1257"/>
                  </a:cubicBezTo>
                  <a:cubicBezTo>
                    <a:pt x="5339" y="881"/>
                    <a:pt x="5013" y="555"/>
                    <a:pt x="4612" y="329"/>
                  </a:cubicBezTo>
                  <a:cubicBezTo>
                    <a:pt x="4245" y="123"/>
                    <a:pt x="3794" y="0"/>
                    <a:pt x="3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1"/>
            <p:cNvSpPr/>
            <p:nvPr/>
          </p:nvSpPr>
          <p:spPr>
            <a:xfrm>
              <a:off x="3045250" y="1714950"/>
              <a:ext cx="105300" cy="117500"/>
            </a:xfrm>
            <a:custGeom>
              <a:avLst/>
              <a:gdLst/>
              <a:ahLst/>
              <a:cxnLst/>
              <a:rect l="l" t="t" r="r" b="b"/>
              <a:pathLst>
                <a:path w="4212" h="4700" extrusionOk="0">
                  <a:moveTo>
                    <a:pt x="2106" y="0"/>
                  </a:moveTo>
                  <a:cubicBezTo>
                    <a:pt x="1555" y="0"/>
                    <a:pt x="978" y="226"/>
                    <a:pt x="577" y="627"/>
                  </a:cubicBezTo>
                  <a:cubicBezTo>
                    <a:pt x="201" y="1028"/>
                    <a:pt x="1" y="1579"/>
                    <a:pt x="26" y="2105"/>
                  </a:cubicBezTo>
                  <a:cubicBezTo>
                    <a:pt x="1" y="2456"/>
                    <a:pt x="51" y="2832"/>
                    <a:pt x="151" y="3158"/>
                  </a:cubicBezTo>
                  <a:cubicBezTo>
                    <a:pt x="327" y="3634"/>
                    <a:pt x="602" y="4085"/>
                    <a:pt x="1028" y="4361"/>
                  </a:cubicBezTo>
                  <a:cubicBezTo>
                    <a:pt x="1329" y="4586"/>
                    <a:pt x="1686" y="4699"/>
                    <a:pt x="2058" y="4699"/>
                  </a:cubicBezTo>
                  <a:cubicBezTo>
                    <a:pt x="2181" y="4699"/>
                    <a:pt x="2307" y="4687"/>
                    <a:pt x="2432" y="4662"/>
                  </a:cubicBezTo>
                  <a:cubicBezTo>
                    <a:pt x="2933" y="4586"/>
                    <a:pt x="3384" y="4286"/>
                    <a:pt x="3710" y="3910"/>
                  </a:cubicBezTo>
                  <a:cubicBezTo>
                    <a:pt x="4061" y="3484"/>
                    <a:pt x="4211" y="2932"/>
                    <a:pt x="4186" y="2381"/>
                  </a:cubicBezTo>
                  <a:cubicBezTo>
                    <a:pt x="4161" y="1830"/>
                    <a:pt x="3986" y="1278"/>
                    <a:pt x="3635" y="827"/>
                  </a:cubicBezTo>
                  <a:cubicBezTo>
                    <a:pt x="3485" y="576"/>
                    <a:pt x="3259" y="376"/>
                    <a:pt x="3008" y="226"/>
                  </a:cubicBezTo>
                  <a:cubicBezTo>
                    <a:pt x="2733" y="50"/>
                    <a:pt x="2432" y="0"/>
                    <a:pt x="2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p:nvPr/>
          </p:nvSpPr>
          <p:spPr>
            <a:xfrm>
              <a:off x="3343500" y="1745025"/>
              <a:ext cx="105300" cy="118125"/>
            </a:xfrm>
            <a:custGeom>
              <a:avLst/>
              <a:gdLst/>
              <a:ahLst/>
              <a:cxnLst/>
              <a:rect l="l" t="t" r="r" b="b"/>
              <a:pathLst>
                <a:path w="4212" h="4725" extrusionOk="0">
                  <a:moveTo>
                    <a:pt x="2106" y="0"/>
                  </a:moveTo>
                  <a:cubicBezTo>
                    <a:pt x="1555" y="25"/>
                    <a:pt x="978" y="251"/>
                    <a:pt x="577" y="652"/>
                  </a:cubicBezTo>
                  <a:cubicBezTo>
                    <a:pt x="201" y="1028"/>
                    <a:pt x="1" y="1579"/>
                    <a:pt x="26" y="2130"/>
                  </a:cubicBezTo>
                  <a:cubicBezTo>
                    <a:pt x="1" y="2481"/>
                    <a:pt x="51" y="2857"/>
                    <a:pt x="151" y="3183"/>
                  </a:cubicBezTo>
                  <a:cubicBezTo>
                    <a:pt x="327" y="3659"/>
                    <a:pt x="602" y="4085"/>
                    <a:pt x="1028" y="4386"/>
                  </a:cubicBezTo>
                  <a:cubicBezTo>
                    <a:pt x="1329" y="4612"/>
                    <a:pt x="1686" y="4724"/>
                    <a:pt x="2057" y="4724"/>
                  </a:cubicBezTo>
                  <a:cubicBezTo>
                    <a:pt x="2181" y="4724"/>
                    <a:pt x="2307" y="4712"/>
                    <a:pt x="2432" y="4687"/>
                  </a:cubicBezTo>
                  <a:cubicBezTo>
                    <a:pt x="2933" y="4587"/>
                    <a:pt x="3384" y="4311"/>
                    <a:pt x="3710" y="3910"/>
                  </a:cubicBezTo>
                  <a:cubicBezTo>
                    <a:pt x="4061" y="3484"/>
                    <a:pt x="4211" y="2957"/>
                    <a:pt x="4186" y="2406"/>
                  </a:cubicBezTo>
                  <a:cubicBezTo>
                    <a:pt x="4161" y="1830"/>
                    <a:pt x="3986" y="1278"/>
                    <a:pt x="3635" y="827"/>
                  </a:cubicBezTo>
                  <a:cubicBezTo>
                    <a:pt x="3484" y="602"/>
                    <a:pt x="3259" y="376"/>
                    <a:pt x="3008" y="226"/>
                  </a:cubicBezTo>
                  <a:cubicBezTo>
                    <a:pt x="2733" y="75"/>
                    <a:pt x="2432" y="0"/>
                    <a:pt x="21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1"/>
            <p:cNvSpPr/>
            <p:nvPr/>
          </p:nvSpPr>
          <p:spPr>
            <a:xfrm>
              <a:off x="3359175" y="1557550"/>
              <a:ext cx="105275" cy="117625"/>
            </a:xfrm>
            <a:custGeom>
              <a:avLst/>
              <a:gdLst/>
              <a:ahLst/>
              <a:cxnLst/>
              <a:rect l="l" t="t" r="r" b="b"/>
              <a:pathLst>
                <a:path w="4211" h="4705" extrusionOk="0">
                  <a:moveTo>
                    <a:pt x="2244" y="1"/>
                  </a:moveTo>
                  <a:cubicBezTo>
                    <a:pt x="2206" y="1"/>
                    <a:pt x="2168" y="2"/>
                    <a:pt x="2131" y="5"/>
                  </a:cubicBezTo>
                  <a:cubicBezTo>
                    <a:pt x="1554" y="5"/>
                    <a:pt x="1003" y="231"/>
                    <a:pt x="602" y="632"/>
                  </a:cubicBezTo>
                  <a:cubicBezTo>
                    <a:pt x="226" y="1033"/>
                    <a:pt x="0" y="1559"/>
                    <a:pt x="50" y="2111"/>
                  </a:cubicBezTo>
                  <a:cubicBezTo>
                    <a:pt x="0" y="2461"/>
                    <a:pt x="76" y="2837"/>
                    <a:pt x="176" y="3163"/>
                  </a:cubicBezTo>
                  <a:cubicBezTo>
                    <a:pt x="326" y="3639"/>
                    <a:pt x="627" y="4065"/>
                    <a:pt x="1028" y="4366"/>
                  </a:cubicBezTo>
                  <a:cubicBezTo>
                    <a:pt x="1329" y="4592"/>
                    <a:pt x="1700" y="4705"/>
                    <a:pt x="2078" y="4705"/>
                  </a:cubicBezTo>
                  <a:cubicBezTo>
                    <a:pt x="2204" y="4705"/>
                    <a:pt x="2331" y="4692"/>
                    <a:pt x="2456" y="4667"/>
                  </a:cubicBezTo>
                  <a:cubicBezTo>
                    <a:pt x="2933" y="4567"/>
                    <a:pt x="3409" y="4291"/>
                    <a:pt x="3710" y="3890"/>
                  </a:cubicBezTo>
                  <a:cubicBezTo>
                    <a:pt x="4061" y="3464"/>
                    <a:pt x="4211" y="2938"/>
                    <a:pt x="4211" y="2386"/>
                  </a:cubicBezTo>
                  <a:cubicBezTo>
                    <a:pt x="4186" y="1835"/>
                    <a:pt x="3985" y="1258"/>
                    <a:pt x="3659" y="807"/>
                  </a:cubicBezTo>
                  <a:cubicBezTo>
                    <a:pt x="3484" y="582"/>
                    <a:pt x="3284" y="381"/>
                    <a:pt x="3033" y="231"/>
                  </a:cubicBezTo>
                  <a:cubicBezTo>
                    <a:pt x="2792" y="77"/>
                    <a:pt x="2512" y="1"/>
                    <a:pt x="22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1"/>
            <p:cNvSpPr/>
            <p:nvPr/>
          </p:nvSpPr>
          <p:spPr>
            <a:xfrm>
              <a:off x="2952525" y="1864700"/>
              <a:ext cx="139125" cy="155325"/>
            </a:xfrm>
            <a:custGeom>
              <a:avLst/>
              <a:gdLst/>
              <a:ahLst/>
              <a:cxnLst/>
              <a:rect l="l" t="t" r="r" b="b"/>
              <a:pathLst>
                <a:path w="5565" h="6213" extrusionOk="0">
                  <a:moveTo>
                    <a:pt x="2783" y="0"/>
                  </a:moveTo>
                  <a:cubicBezTo>
                    <a:pt x="2056" y="0"/>
                    <a:pt x="1304" y="326"/>
                    <a:pt x="778" y="852"/>
                  </a:cubicBezTo>
                  <a:cubicBezTo>
                    <a:pt x="276" y="1353"/>
                    <a:pt x="1" y="2080"/>
                    <a:pt x="51" y="2807"/>
                  </a:cubicBezTo>
                  <a:cubicBezTo>
                    <a:pt x="1" y="3258"/>
                    <a:pt x="76" y="3734"/>
                    <a:pt x="226" y="4185"/>
                  </a:cubicBezTo>
                  <a:cubicBezTo>
                    <a:pt x="427" y="4812"/>
                    <a:pt x="803" y="5389"/>
                    <a:pt x="1354" y="5764"/>
                  </a:cubicBezTo>
                  <a:cubicBezTo>
                    <a:pt x="1769" y="6066"/>
                    <a:pt x="2241" y="6212"/>
                    <a:pt x="2727" y="6212"/>
                  </a:cubicBezTo>
                  <a:cubicBezTo>
                    <a:pt x="2887" y="6212"/>
                    <a:pt x="3048" y="6196"/>
                    <a:pt x="3209" y="6165"/>
                  </a:cubicBezTo>
                  <a:cubicBezTo>
                    <a:pt x="3860" y="6040"/>
                    <a:pt x="4487" y="5664"/>
                    <a:pt x="4888" y="5138"/>
                  </a:cubicBezTo>
                  <a:cubicBezTo>
                    <a:pt x="5339" y="4587"/>
                    <a:pt x="5565" y="3860"/>
                    <a:pt x="5539" y="3158"/>
                  </a:cubicBezTo>
                  <a:cubicBezTo>
                    <a:pt x="5514" y="2406"/>
                    <a:pt x="5264" y="1679"/>
                    <a:pt x="4813" y="1078"/>
                  </a:cubicBezTo>
                  <a:cubicBezTo>
                    <a:pt x="4587" y="777"/>
                    <a:pt x="4311" y="501"/>
                    <a:pt x="3986" y="301"/>
                  </a:cubicBezTo>
                  <a:cubicBezTo>
                    <a:pt x="3610" y="100"/>
                    <a:pt x="3209" y="0"/>
                    <a:pt x="27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1"/>
            <p:cNvSpPr/>
            <p:nvPr/>
          </p:nvSpPr>
          <p:spPr>
            <a:xfrm>
              <a:off x="3201275" y="1689875"/>
              <a:ext cx="68950" cy="76850"/>
            </a:xfrm>
            <a:custGeom>
              <a:avLst/>
              <a:gdLst/>
              <a:ahLst/>
              <a:cxnLst/>
              <a:rect l="l" t="t" r="r" b="b"/>
              <a:pathLst>
                <a:path w="2758" h="3074" extrusionOk="0">
                  <a:moveTo>
                    <a:pt x="1379" y="0"/>
                  </a:moveTo>
                  <a:cubicBezTo>
                    <a:pt x="1003" y="0"/>
                    <a:pt x="652" y="151"/>
                    <a:pt x="376" y="427"/>
                  </a:cubicBezTo>
                  <a:cubicBezTo>
                    <a:pt x="151" y="677"/>
                    <a:pt x="1" y="1028"/>
                    <a:pt x="26" y="1379"/>
                  </a:cubicBezTo>
                  <a:cubicBezTo>
                    <a:pt x="1" y="1605"/>
                    <a:pt x="51" y="1855"/>
                    <a:pt x="101" y="2056"/>
                  </a:cubicBezTo>
                  <a:cubicBezTo>
                    <a:pt x="226" y="2381"/>
                    <a:pt x="402" y="2657"/>
                    <a:pt x="677" y="2858"/>
                  </a:cubicBezTo>
                  <a:cubicBezTo>
                    <a:pt x="877" y="2997"/>
                    <a:pt x="1140" y="3073"/>
                    <a:pt x="1403" y="3073"/>
                  </a:cubicBezTo>
                  <a:cubicBezTo>
                    <a:pt x="1470" y="3073"/>
                    <a:pt x="1538" y="3068"/>
                    <a:pt x="1605" y="3058"/>
                  </a:cubicBezTo>
                  <a:cubicBezTo>
                    <a:pt x="1905" y="2983"/>
                    <a:pt x="2206" y="2808"/>
                    <a:pt x="2432" y="2557"/>
                  </a:cubicBezTo>
                  <a:cubicBezTo>
                    <a:pt x="2632" y="2281"/>
                    <a:pt x="2757" y="1905"/>
                    <a:pt x="2732" y="1554"/>
                  </a:cubicBezTo>
                  <a:cubicBezTo>
                    <a:pt x="2732" y="1204"/>
                    <a:pt x="2607" y="828"/>
                    <a:pt x="2381" y="527"/>
                  </a:cubicBezTo>
                  <a:cubicBezTo>
                    <a:pt x="2256" y="376"/>
                    <a:pt x="2131" y="251"/>
                    <a:pt x="1955" y="151"/>
                  </a:cubicBezTo>
                  <a:cubicBezTo>
                    <a:pt x="1780" y="51"/>
                    <a:pt x="1579" y="0"/>
                    <a:pt x="1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1"/>
            <p:cNvSpPr/>
            <p:nvPr/>
          </p:nvSpPr>
          <p:spPr>
            <a:xfrm>
              <a:off x="2918075" y="1765700"/>
              <a:ext cx="68300" cy="76900"/>
            </a:xfrm>
            <a:custGeom>
              <a:avLst/>
              <a:gdLst/>
              <a:ahLst/>
              <a:cxnLst/>
              <a:rect l="l" t="t" r="r" b="b"/>
              <a:pathLst>
                <a:path w="2732" h="3076" extrusionOk="0">
                  <a:moveTo>
                    <a:pt x="1379" y="0"/>
                  </a:moveTo>
                  <a:cubicBezTo>
                    <a:pt x="1003" y="0"/>
                    <a:pt x="627" y="150"/>
                    <a:pt x="376" y="426"/>
                  </a:cubicBezTo>
                  <a:cubicBezTo>
                    <a:pt x="125" y="677"/>
                    <a:pt x="0" y="1028"/>
                    <a:pt x="0" y="1379"/>
                  </a:cubicBezTo>
                  <a:cubicBezTo>
                    <a:pt x="0" y="1604"/>
                    <a:pt x="25" y="1855"/>
                    <a:pt x="100" y="2055"/>
                  </a:cubicBezTo>
                  <a:cubicBezTo>
                    <a:pt x="201" y="2381"/>
                    <a:pt x="376" y="2657"/>
                    <a:pt x="652" y="2857"/>
                  </a:cubicBezTo>
                  <a:cubicBezTo>
                    <a:pt x="862" y="3010"/>
                    <a:pt x="1102" y="3076"/>
                    <a:pt x="1349" y="3076"/>
                  </a:cubicBezTo>
                  <a:cubicBezTo>
                    <a:pt x="1425" y="3076"/>
                    <a:pt x="1502" y="3070"/>
                    <a:pt x="1579" y="3058"/>
                  </a:cubicBezTo>
                  <a:cubicBezTo>
                    <a:pt x="1905" y="2983"/>
                    <a:pt x="2206" y="2807"/>
                    <a:pt x="2406" y="2556"/>
                  </a:cubicBezTo>
                  <a:cubicBezTo>
                    <a:pt x="2632" y="2281"/>
                    <a:pt x="2732" y="1905"/>
                    <a:pt x="2732" y="1554"/>
                  </a:cubicBezTo>
                  <a:cubicBezTo>
                    <a:pt x="2707" y="1203"/>
                    <a:pt x="2582" y="827"/>
                    <a:pt x="2356" y="526"/>
                  </a:cubicBezTo>
                  <a:cubicBezTo>
                    <a:pt x="2256" y="376"/>
                    <a:pt x="2130" y="251"/>
                    <a:pt x="1955" y="150"/>
                  </a:cubicBezTo>
                  <a:cubicBezTo>
                    <a:pt x="1780" y="50"/>
                    <a:pt x="1579" y="0"/>
                    <a:pt x="13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1"/>
            <p:cNvSpPr/>
            <p:nvPr/>
          </p:nvSpPr>
          <p:spPr>
            <a:xfrm>
              <a:off x="3245125" y="1546400"/>
              <a:ext cx="68325" cy="76550"/>
            </a:xfrm>
            <a:custGeom>
              <a:avLst/>
              <a:gdLst/>
              <a:ahLst/>
              <a:cxnLst/>
              <a:rect l="l" t="t" r="r" b="b"/>
              <a:pathLst>
                <a:path w="2733" h="3062" extrusionOk="0">
                  <a:moveTo>
                    <a:pt x="1379" y="0"/>
                  </a:moveTo>
                  <a:cubicBezTo>
                    <a:pt x="1003" y="0"/>
                    <a:pt x="653" y="150"/>
                    <a:pt x="377" y="401"/>
                  </a:cubicBezTo>
                  <a:cubicBezTo>
                    <a:pt x="126" y="652"/>
                    <a:pt x="1" y="1028"/>
                    <a:pt x="26" y="1379"/>
                  </a:cubicBezTo>
                  <a:cubicBezTo>
                    <a:pt x="1" y="1604"/>
                    <a:pt x="26" y="1830"/>
                    <a:pt x="101" y="2055"/>
                  </a:cubicBezTo>
                  <a:cubicBezTo>
                    <a:pt x="201" y="2356"/>
                    <a:pt x="402" y="2657"/>
                    <a:pt x="678" y="2832"/>
                  </a:cubicBezTo>
                  <a:cubicBezTo>
                    <a:pt x="864" y="2981"/>
                    <a:pt x="1106" y="3061"/>
                    <a:pt x="1342" y="3061"/>
                  </a:cubicBezTo>
                  <a:cubicBezTo>
                    <a:pt x="1423" y="3061"/>
                    <a:pt x="1503" y="3052"/>
                    <a:pt x="1580" y="3033"/>
                  </a:cubicBezTo>
                  <a:cubicBezTo>
                    <a:pt x="1906" y="2983"/>
                    <a:pt x="2206" y="2782"/>
                    <a:pt x="2407" y="2531"/>
                  </a:cubicBezTo>
                  <a:cubicBezTo>
                    <a:pt x="2632" y="2256"/>
                    <a:pt x="2733" y="1905"/>
                    <a:pt x="2733" y="1554"/>
                  </a:cubicBezTo>
                  <a:cubicBezTo>
                    <a:pt x="2733" y="1178"/>
                    <a:pt x="2607" y="827"/>
                    <a:pt x="2382" y="526"/>
                  </a:cubicBezTo>
                  <a:cubicBezTo>
                    <a:pt x="2257" y="376"/>
                    <a:pt x="2131" y="226"/>
                    <a:pt x="1956" y="150"/>
                  </a:cubicBezTo>
                  <a:cubicBezTo>
                    <a:pt x="1780" y="25"/>
                    <a:pt x="1580" y="0"/>
                    <a:pt x="1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 name="Google Shape;282;p11"/>
          <p:cNvGrpSpPr/>
          <p:nvPr/>
        </p:nvGrpSpPr>
        <p:grpSpPr>
          <a:xfrm rot="3600041">
            <a:off x="8316557" y="4383887"/>
            <a:ext cx="520767" cy="597083"/>
            <a:chOff x="8171376" y="459838"/>
            <a:chExt cx="803636" cy="921405"/>
          </a:xfrm>
        </p:grpSpPr>
        <p:sp>
          <p:nvSpPr>
            <p:cNvPr id="283" name="Google Shape;283;p11"/>
            <p:cNvSpPr/>
            <p:nvPr/>
          </p:nvSpPr>
          <p:spPr>
            <a:xfrm>
              <a:off x="8745851" y="459838"/>
              <a:ext cx="229161" cy="256088"/>
            </a:xfrm>
            <a:custGeom>
              <a:avLst/>
              <a:gdLst/>
              <a:ahLst/>
              <a:cxnLst/>
              <a:rect l="l" t="t" r="r" b="b"/>
              <a:pathLst>
                <a:path w="6468" h="7228" extrusionOk="0">
                  <a:moveTo>
                    <a:pt x="3355" y="0"/>
                  </a:moveTo>
                  <a:cubicBezTo>
                    <a:pt x="3315" y="0"/>
                    <a:pt x="3274" y="1"/>
                    <a:pt x="3234" y="3"/>
                  </a:cubicBezTo>
                  <a:cubicBezTo>
                    <a:pt x="2382" y="3"/>
                    <a:pt x="1505" y="354"/>
                    <a:pt x="903" y="981"/>
                  </a:cubicBezTo>
                  <a:cubicBezTo>
                    <a:pt x="302" y="1557"/>
                    <a:pt x="1" y="2410"/>
                    <a:pt x="51" y="3237"/>
                  </a:cubicBezTo>
                  <a:cubicBezTo>
                    <a:pt x="1" y="3788"/>
                    <a:pt x="76" y="4339"/>
                    <a:pt x="251" y="4841"/>
                  </a:cubicBezTo>
                  <a:cubicBezTo>
                    <a:pt x="477" y="5592"/>
                    <a:pt x="928" y="6269"/>
                    <a:pt x="1555" y="6720"/>
                  </a:cubicBezTo>
                  <a:cubicBezTo>
                    <a:pt x="2025" y="7059"/>
                    <a:pt x="2593" y="7228"/>
                    <a:pt x="3165" y="7228"/>
                  </a:cubicBezTo>
                  <a:cubicBezTo>
                    <a:pt x="3356" y="7228"/>
                    <a:pt x="3547" y="7209"/>
                    <a:pt x="3735" y="7171"/>
                  </a:cubicBezTo>
                  <a:cubicBezTo>
                    <a:pt x="4487" y="7021"/>
                    <a:pt x="5214" y="6595"/>
                    <a:pt x="5690" y="5994"/>
                  </a:cubicBezTo>
                  <a:cubicBezTo>
                    <a:pt x="6216" y="5342"/>
                    <a:pt x="6467" y="4490"/>
                    <a:pt x="6442" y="3663"/>
                  </a:cubicBezTo>
                  <a:cubicBezTo>
                    <a:pt x="6417" y="2811"/>
                    <a:pt x="6116" y="1958"/>
                    <a:pt x="5590" y="1257"/>
                  </a:cubicBezTo>
                  <a:cubicBezTo>
                    <a:pt x="5339" y="881"/>
                    <a:pt x="5013" y="555"/>
                    <a:pt x="4612" y="329"/>
                  </a:cubicBezTo>
                  <a:cubicBezTo>
                    <a:pt x="4245" y="123"/>
                    <a:pt x="3794" y="0"/>
                    <a:pt x="33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1"/>
            <p:cNvSpPr/>
            <p:nvPr/>
          </p:nvSpPr>
          <p:spPr>
            <a:xfrm>
              <a:off x="8662249" y="792855"/>
              <a:ext cx="96795" cy="108983"/>
            </a:xfrm>
            <a:custGeom>
              <a:avLst/>
              <a:gdLst/>
              <a:ahLst/>
              <a:cxnLst/>
              <a:rect l="l" t="t" r="r" b="b"/>
              <a:pathLst>
                <a:path w="2732" h="3076" extrusionOk="0">
                  <a:moveTo>
                    <a:pt x="1379" y="0"/>
                  </a:moveTo>
                  <a:cubicBezTo>
                    <a:pt x="1003" y="0"/>
                    <a:pt x="627" y="150"/>
                    <a:pt x="376" y="426"/>
                  </a:cubicBezTo>
                  <a:cubicBezTo>
                    <a:pt x="125" y="677"/>
                    <a:pt x="0" y="1028"/>
                    <a:pt x="0" y="1379"/>
                  </a:cubicBezTo>
                  <a:cubicBezTo>
                    <a:pt x="0" y="1604"/>
                    <a:pt x="25" y="1855"/>
                    <a:pt x="100" y="2055"/>
                  </a:cubicBezTo>
                  <a:cubicBezTo>
                    <a:pt x="201" y="2381"/>
                    <a:pt x="376" y="2657"/>
                    <a:pt x="652" y="2857"/>
                  </a:cubicBezTo>
                  <a:cubicBezTo>
                    <a:pt x="862" y="3010"/>
                    <a:pt x="1102" y="3076"/>
                    <a:pt x="1349" y="3076"/>
                  </a:cubicBezTo>
                  <a:cubicBezTo>
                    <a:pt x="1425" y="3076"/>
                    <a:pt x="1502" y="3070"/>
                    <a:pt x="1579" y="3058"/>
                  </a:cubicBezTo>
                  <a:cubicBezTo>
                    <a:pt x="1905" y="2983"/>
                    <a:pt x="2206" y="2807"/>
                    <a:pt x="2406" y="2556"/>
                  </a:cubicBezTo>
                  <a:cubicBezTo>
                    <a:pt x="2632" y="2281"/>
                    <a:pt x="2732" y="1905"/>
                    <a:pt x="2732" y="1554"/>
                  </a:cubicBezTo>
                  <a:cubicBezTo>
                    <a:pt x="2707" y="1203"/>
                    <a:pt x="2582" y="827"/>
                    <a:pt x="2356" y="526"/>
                  </a:cubicBezTo>
                  <a:cubicBezTo>
                    <a:pt x="2256" y="376"/>
                    <a:pt x="2130" y="251"/>
                    <a:pt x="1955" y="150"/>
                  </a:cubicBezTo>
                  <a:cubicBezTo>
                    <a:pt x="1780" y="50"/>
                    <a:pt x="1579" y="0"/>
                    <a:pt x="13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1"/>
            <p:cNvSpPr/>
            <p:nvPr/>
          </p:nvSpPr>
          <p:spPr>
            <a:xfrm>
              <a:off x="8596842" y="1123206"/>
              <a:ext cx="229174" cy="258038"/>
            </a:xfrm>
            <a:custGeom>
              <a:avLst/>
              <a:gdLst/>
              <a:ahLst/>
              <a:cxnLst/>
              <a:rect l="l" t="t" r="r" b="b"/>
              <a:pathLst>
                <a:path w="2732" h="3076" extrusionOk="0">
                  <a:moveTo>
                    <a:pt x="1379" y="0"/>
                  </a:moveTo>
                  <a:cubicBezTo>
                    <a:pt x="1003" y="0"/>
                    <a:pt x="627" y="150"/>
                    <a:pt x="376" y="426"/>
                  </a:cubicBezTo>
                  <a:cubicBezTo>
                    <a:pt x="125" y="677"/>
                    <a:pt x="0" y="1028"/>
                    <a:pt x="0" y="1379"/>
                  </a:cubicBezTo>
                  <a:cubicBezTo>
                    <a:pt x="0" y="1604"/>
                    <a:pt x="25" y="1855"/>
                    <a:pt x="100" y="2055"/>
                  </a:cubicBezTo>
                  <a:cubicBezTo>
                    <a:pt x="201" y="2381"/>
                    <a:pt x="376" y="2657"/>
                    <a:pt x="652" y="2857"/>
                  </a:cubicBezTo>
                  <a:cubicBezTo>
                    <a:pt x="862" y="3010"/>
                    <a:pt x="1102" y="3076"/>
                    <a:pt x="1349" y="3076"/>
                  </a:cubicBezTo>
                  <a:cubicBezTo>
                    <a:pt x="1425" y="3076"/>
                    <a:pt x="1502" y="3070"/>
                    <a:pt x="1579" y="3058"/>
                  </a:cubicBezTo>
                  <a:cubicBezTo>
                    <a:pt x="1905" y="2983"/>
                    <a:pt x="2206" y="2807"/>
                    <a:pt x="2406" y="2556"/>
                  </a:cubicBezTo>
                  <a:cubicBezTo>
                    <a:pt x="2632" y="2281"/>
                    <a:pt x="2732" y="1905"/>
                    <a:pt x="2732" y="1554"/>
                  </a:cubicBezTo>
                  <a:cubicBezTo>
                    <a:pt x="2707" y="1203"/>
                    <a:pt x="2582" y="827"/>
                    <a:pt x="2356" y="526"/>
                  </a:cubicBezTo>
                  <a:cubicBezTo>
                    <a:pt x="2256" y="376"/>
                    <a:pt x="2130" y="251"/>
                    <a:pt x="1955" y="150"/>
                  </a:cubicBezTo>
                  <a:cubicBezTo>
                    <a:pt x="1780" y="50"/>
                    <a:pt x="1579" y="0"/>
                    <a:pt x="1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1"/>
            <p:cNvSpPr/>
            <p:nvPr/>
          </p:nvSpPr>
          <p:spPr>
            <a:xfrm>
              <a:off x="8171376" y="744922"/>
              <a:ext cx="301679" cy="336807"/>
            </a:xfrm>
            <a:custGeom>
              <a:avLst/>
              <a:gdLst/>
              <a:ahLst/>
              <a:cxnLst/>
              <a:rect l="l" t="t" r="r" b="b"/>
              <a:pathLst>
                <a:path w="5565" h="6213" extrusionOk="0">
                  <a:moveTo>
                    <a:pt x="2783" y="0"/>
                  </a:moveTo>
                  <a:cubicBezTo>
                    <a:pt x="2056" y="0"/>
                    <a:pt x="1304" y="326"/>
                    <a:pt x="778" y="852"/>
                  </a:cubicBezTo>
                  <a:cubicBezTo>
                    <a:pt x="276" y="1353"/>
                    <a:pt x="1" y="2080"/>
                    <a:pt x="51" y="2807"/>
                  </a:cubicBezTo>
                  <a:cubicBezTo>
                    <a:pt x="1" y="3258"/>
                    <a:pt x="76" y="3734"/>
                    <a:pt x="226" y="4185"/>
                  </a:cubicBezTo>
                  <a:cubicBezTo>
                    <a:pt x="427" y="4812"/>
                    <a:pt x="803" y="5389"/>
                    <a:pt x="1354" y="5764"/>
                  </a:cubicBezTo>
                  <a:cubicBezTo>
                    <a:pt x="1769" y="6066"/>
                    <a:pt x="2241" y="6212"/>
                    <a:pt x="2727" y="6212"/>
                  </a:cubicBezTo>
                  <a:cubicBezTo>
                    <a:pt x="2887" y="6212"/>
                    <a:pt x="3048" y="6196"/>
                    <a:pt x="3209" y="6165"/>
                  </a:cubicBezTo>
                  <a:cubicBezTo>
                    <a:pt x="3860" y="6040"/>
                    <a:pt x="4487" y="5664"/>
                    <a:pt x="4888" y="5138"/>
                  </a:cubicBezTo>
                  <a:cubicBezTo>
                    <a:pt x="5339" y="4587"/>
                    <a:pt x="5565" y="3860"/>
                    <a:pt x="5539" y="3158"/>
                  </a:cubicBezTo>
                  <a:cubicBezTo>
                    <a:pt x="5514" y="2406"/>
                    <a:pt x="5264" y="1679"/>
                    <a:pt x="4813" y="1078"/>
                  </a:cubicBezTo>
                  <a:cubicBezTo>
                    <a:pt x="4587" y="777"/>
                    <a:pt x="4311" y="501"/>
                    <a:pt x="3986" y="301"/>
                  </a:cubicBezTo>
                  <a:cubicBezTo>
                    <a:pt x="3610" y="100"/>
                    <a:pt x="3209" y="0"/>
                    <a:pt x="27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2">
  <p:cSld name="CUSTOM_11_1">
    <p:spTree>
      <p:nvGrpSpPr>
        <p:cNvPr id="1" name="Shape 598"/>
        <p:cNvGrpSpPr/>
        <p:nvPr/>
      </p:nvGrpSpPr>
      <p:grpSpPr>
        <a:xfrm>
          <a:off x="0" y="0"/>
          <a:ext cx="0" cy="0"/>
          <a:chOff x="0" y="0"/>
          <a:chExt cx="0" cy="0"/>
        </a:xfrm>
      </p:grpSpPr>
      <p:sp>
        <p:nvSpPr>
          <p:cNvPr id="599" name="Google Shape;599;p2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atin typeface="Arial" panose="020B0604020202020204" pitchFamily="34" charset="0"/>
                <a:cs typeface="Arial" panose="020B0604020202020204" pitchFamily="34"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00" name="Google Shape;600;p23"/>
          <p:cNvGrpSpPr/>
          <p:nvPr/>
        </p:nvGrpSpPr>
        <p:grpSpPr>
          <a:xfrm rot="-5400000">
            <a:off x="14502" y="3668488"/>
            <a:ext cx="454099" cy="307763"/>
            <a:chOff x="2725827" y="539388"/>
            <a:chExt cx="454099" cy="307763"/>
          </a:xfrm>
        </p:grpSpPr>
        <p:sp>
          <p:nvSpPr>
            <p:cNvPr id="601" name="Google Shape;601;p23"/>
            <p:cNvSpPr/>
            <p:nvPr/>
          </p:nvSpPr>
          <p:spPr>
            <a:xfrm>
              <a:off x="2725827" y="539388"/>
              <a:ext cx="196458" cy="219220"/>
            </a:xfrm>
            <a:custGeom>
              <a:avLst/>
              <a:gdLst/>
              <a:ahLst/>
              <a:cxnLst/>
              <a:rect l="l" t="t" r="r" b="b"/>
              <a:pathLst>
                <a:path w="4212" h="4700" extrusionOk="0">
                  <a:moveTo>
                    <a:pt x="2106" y="0"/>
                  </a:moveTo>
                  <a:cubicBezTo>
                    <a:pt x="1555" y="0"/>
                    <a:pt x="978" y="226"/>
                    <a:pt x="577" y="627"/>
                  </a:cubicBezTo>
                  <a:cubicBezTo>
                    <a:pt x="201" y="1028"/>
                    <a:pt x="1" y="1579"/>
                    <a:pt x="26" y="2105"/>
                  </a:cubicBezTo>
                  <a:cubicBezTo>
                    <a:pt x="1" y="2456"/>
                    <a:pt x="51" y="2832"/>
                    <a:pt x="151" y="3158"/>
                  </a:cubicBezTo>
                  <a:cubicBezTo>
                    <a:pt x="327" y="3634"/>
                    <a:pt x="602" y="4085"/>
                    <a:pt x="1028" y="4361"/>
                  </a:cubicBezTo>
                  <a:cubicBezTo>
                    <a:pt x="1329" y="4586"/>
                    <a:pt x="1686" y="4699"/>
                    <a:pt x="2058" y="4699"/>
                  </a:cubicBezTo>
                  <a:cubicBezTo>
                    <a:pt x="2181" y="4699"/>
                    <a:pt x="2307" y="4687"/>
                    <a:pt x="2432" y="4662"/>
                  </a:cubicBezTo>
                  <a:cubicBezTo>
                    <a:pt x="2933" y="4586"/>
                    <a:pt x="3384" y="4286"/>
                    <a:pt x="3710" y="3910"/>
                  </a:cubicBezTo>
                  <a:cubicBezTo>
                    <a:pt x="4061" y="3484"/>
                    <a:pt x="4211" y="2932"/>
                    <a:pt x="4186" y="2381"/>
                  </a:cubicBezTo>
                  <a:cubicBezTo>
                    <a:pt x="4161" y="1830"/>
                    <a:pt x="3986" y="1278"/>
                    <a:pt x="3635" y="827"/>
                  </a:cubicBezTo>
                  <a:cubicBezTo>
                    <a:pt x="3485" y="576"/>
                    <a:pt x="3259" y="376"/>
                    <a:pt x="3008" y="226"/>
                  </a:cubicBezTo>
                  <a:cubicBezTo>
                    <a:pt x="2733" y="50"/>
                    <a:pt x="2432" y="0"/>
                    <a:pt x="2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3"/>
            <p:cNvSpPr/>
            <p:nvPr/>
          </p:nvSpPr>
          <p:spPr>
            <a:xfrm>
              <a:off x="3047301" y="699171"/>
              <a:ext cx="132625" cy="147980"/>
            </a:xfrm>
            <a:custGeom>
              <a:avLst/>
              <a:gdLst/>
              <a:ahLst/>
              <a:cxnLst/>
              <a:rect l="l" t="t" r="r" b="b"/>
              <a:pathLst>
                <a:path w="4212" h="4700" extrusionOk="0">
                  <a:moveTo>
                    <a:pt x="2106" y="0"/>
                  </a:moveTo>
                  <a:cubicBezTo>
                    <a:pt x="1555" y="0"/>
                    <a:pt x="978" y="226"/>
                    <a:pt x="577" y="627"/>
                  </a:cubicBezTo>
                  <a:cubicBezTo>
                    <a:pt x="201" y="1028"/>
                    <a:pt x="1" y="1579"/>
                    <a:pt x="26" y="2105"/>
                  </a:cubicBezTo>
                  <a:cubicBezTo>
                    <a:pt x="1" y="2456"/>
                    <a:pt x="51" y="2832"/>
                    <a:pt x="151" y="3158"/>
                  </a:cubicBezTo>
                  <a:cubicBezTo>
                    <a:pt x="327" y="3634"/>
                    <a:pt x="602" y="4085"/>
                    <a:pt x="1028" y="4361"/>
                  </a:cubicBezTo>
                  <a:cubicBezTo>
                    <a:pt x="1329" y="4586"/>
                    <a:pt x="1686" y="4699"/>
                    <a:pt x="2058" y="4699"/>
                  </a:cubicBezTo>
                  <a:cubicBezTo>
                    <a:pt x="2181" y="4699"/>
                    <a:pt x="2307" y="4687"/>
                    <a:pt x="2432" y="4662"/>
                  </a:cubicBezTo>
                  <a:cubicBezTo>
                    <a:pt x="2933" y="4586"/>
                    <a:pt x="3384" y="4286"/>
                    <a:pt x="3710" y="3910"/>
                  </a:cubicBezTo>
                  <a:cubicBezTo>
                    <a:pt x="4061" y="3484"/>
                    <a:pt x="4211" y="2932"/>
                    <a:pt x="4186" y="2381"/>
                  </a:cubicBezTo>
                  <a:cubicBezTo>
                    <a:pt x="4161" y="1830"/>
                    <a:pt x="3986" y="1278"/>
                    <a:pt x="3635" y="827"/>
                  </a:cubicBezTo>
                  <a:cubicBezTo>
                    <a:pt x="3485" y="576"/>
                    <a:pt x="3259" y="376"/>
                    <a:pt x="3008" y="226"/>
                  </a:cubicBezTo>
                  <a:cubicBezTo>
                    <a:pt x="2733" y="50"/>
                    <a:pt x="2432" y="0"/>
                    <a:pt x="21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3" name="Google Shape;603;p23"/>
          <p:cNvGrpSpPr/>
          <p:nvPr/>
        </p:nvGrpSpPr>
        <p:grpSpPr>
          <a:xfrm rot="-8513752">
            <a:off x="8283426" y="342086"/>
            <a:ext cx="749077" cy="380960"/>
            <a:chOff x="209244" y="4640014"/>
            <a:chExt cx="749068" cy="380955"/>
          </a:xfrm>
        </p:grpSpPr>
        <p:sp>
          <p:nvSpPr>
            <p:cNvPr id="604" name="Google Shape;604;p23"/>
            <p:cNvSpPr/>
            <p:nvPr/>
          </p:nvSpPr>
          <p:spPr>
            <a:xfrm rot="-1845723">
              <a:off x="237262" y="4663100"/>
              <a:ext cx="130268" cy="145395"/>
            </a:xfrm>
            <a:custGeom>
              <a:avLst/>
              <a:gdLst/>
              <a:ahLst/>
              <a:cxnLst/>
              <a:rect l="l" t="t" r="r" b="b"/>
              <a:pathLst>
                <a:path w="4211" h="4700" extrusionOk="0">
                  <a:moveTo>
                    <a:pt x="2106" y="0"/>
                  </a:moveTo>
                  <a:cubicBezTo>
                    <a:pt x="1554" y="0"/>
                    <a:pt x="978" y="226"/>
                    <a:pt x="577" y="627"/>
                  </a:cubicBezTo>
                  <a:cubicBezTo>
                    <a:pt x="201" y="1028"/>
                    <a:pt x="0" y="1579"/>
                    <a:pt x="25" y="2106"/>
                  </a:cubicBezTo>
                  <a:cubicBezTo>
                    <a:pt x="0" y="2457"/>
                    <a:pt x="50" y="2832"/>
                    <a:pt x="176" y="3158"/>
                  </a:cubicBezTo>
                  <a:cubicBezTo>
                    <a:pt x="326" y="3634"/>
                    <a:pt x="602" y="4086"/>
                    <a:pt x="1028" y="4361"/>
                  </a:cubicBezTo>
                  <a:cubicBezTo>
                    <a:pt x="1329" y="4587"/>
                    <a:pt x="1686" y="4700"/>
                    <a:pt x="2057" y="4700"/>
                  </a:cubicBezTo>
                  <a:cubicBezTo>
                    <a:pt x="2181" y="4700"/>
                    <a:pt x="2306" y="4687"/>
                    <a:pt x="2431" y="4662"/>
                  </a:cubicBezTo>
                  <a:cubicBezTo>
                    <a:pt x="2933" y="4587"/>
                    <a:pt x="3384" y="4286"/>
                    <a:pt x="3710" y="3910"/>
                  </a:cubicBezTo>
                  <a:cubicBezTo>
                    <a:pt x="4061" y="3484"/>
                    <a:pt x="4211" y="2933"/>
                    <a:pt x="4186" y="2381"/>
                  </a:cubicBezTo>
                  <a:cubicBezTo>
                    <a:pt x="4186" y="1830"/>
                    <a:pt x="3985" y="1279"/>
                    <a:pt x="3660" y="827"/>
                  </a:cubicBezTo>
                  <a:cubicBezTo>
                    <a:pt x="3484" y="577"/>
                    <a:pt x="3258" y="376"/>
                    <a:pt x="3008" y="226"/>
                  </a:cubicBezTo>
                  <a:cubicBezTo>
                    <a:pt x="2732" y="50"/>
                    <a:pt x="2431" y="0"/>
                    <a:pt x="2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3"/>
            <p:cNvSpPr/>
            <p:nvPr/>
          </p:nvSpPr>
          <p:spPr>
            <a:xfrm rot="-1845555">
              <a:off x="750013" y="4799085"/>
              <a:ext cx="171375" cy="191533"/>
            </a:xfrm>
            <a:custGeom>
              <a:avLst/>
              <a:gdLst/>
              <a:ahLst/>
              <a:cxnLst/>
              <a:rect l="l" t="t" r="r" b="b"/>
              <a:pathLst>
                <a:path w="7796" h="8713" extrusionOk="0">
                  <a:moveTo>
                    <a:pt x="3936" y="0"/>
                  </a:moveTo>
                  <a:cubicBezTo>
                    <a:pt x="2883" y="0"/>
                    <a:pt x="1830" y="426"/>
                    <a:pt x="1104" y="1178"/>
                  </a:cubicBezTo>
                  <a:cubicBezTo>
                    <a:pt x="402" y="1905"/>
                    <a:pt x="1" y="2907"/>
                    <a:pt x="76" y="3910"/>
                  </a:cubicBezTo>
                  <a:cubicBezTo>
                    <a:pt x="26" y="4587"/>
                    <a:pt x="126" y="5238"/>
                    <a:pt x="327" y="5865"/>
                  </a:cubicBezTo>
                  <a:cubicBezTo>
                    <a:pt x="602" y="6742"/>
                    <a:pt x="1154" y="7544"/>
                    <a:pt x="1906" y="8095"/>
                  </a:cubicBezTo>
                  <a:cubicBezTo>
                    <a:pt x="2471" y="8510"/>
                    <a:pt x="3150" y="8712"/>
                    <a:pt x="3847" y="8712"/>
                  </a:cubicBezTo>
                  <a:cubicBezTo>
                    <a:pt x="4076" y="8712"/>
                    <a:pt x="4307" y="8690"/>
                    <a:pt x="4537" y="8647"/>
                  </a:cubicBezTo>
                  <a:cubicBezTo>
                    <a:pt x="5439" y="8471"/>
                    <a:pt x="6292" y="7945"/>
                    <a:pt x="6868" y="7218"/>
                  </a:cubicBezTo>
                  <a:cubicBezTo>
                    <a:pt x="7520" y="6441"/>
                    <a:pt x="7795" y="5439"/>
                    <a:pt x="7770" y="4436"/>
                  </a:cubicBezTo>
                  <a:cubicBezTo>
                    <a:pt x="7745" y="3384"/>
                    <a:pt x="7394" y="2356"/>
                    <a:pt x="6768" y="1504"/>
                  </a:cubicBezTo>
                  <a:cubicBezTo>
                    <a:pt x="6442" y="1078"/>
                    <a:pt x="6066" y="702"/>
                    <a:pt x="5590" y="426"/>
                  </a:cubicBezTo>
                  <a:cubicBezTo>
                    <a:pt x="5089" y="125"/>
                    <a:pt x="4512" y="0"/>
                    <a:pt x="39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6" name="Google Shape;606;p23"/>
          <p:cNvGrpSpPr/>
          <p:nvPr/>
        </p:nvGrpSpPr>
        <p:grpSpPr>
          <a:xfrm rot="731243">
            <a:off x="8735067" y="4137813"/>
            <a:ext cx="330838" cy="652810"/>
            <a:chOff x="8315467" y="373828"/>
            <a:chExt cx="510549" cy="1007416"/>
          </a:xfrm>
        </p:grpSpPr>
        <p:sp>
          <p:nvSpPr>
            <p:cNvPr id="607" name="Google Shape;607;p23"/>
            <p:cNvSpPr/>
            <p:nvPr/>
          </p:nvSpPr>
          <p:spPr>
            <a:xfrm>
              <a:off x="8315467" y="373828"/>
              <a:ext cx="229161" cy="256088"/>
            </a:xfrm>
            <a:custGeom>
              <a:avLst/>
              <a:gdLst/>
              <a:ahLst/>
              <a:cxnLst/>
              <a:rect l="l" t="t" r="r" b="b"/>
              <a:pathLst>
                <a:path w="6468" h="7228" extrusionOk="0">
                  <a:moveTo>
                    <a:pt x="3355" y="0"/>
                  </a:moveTo>
                  <a:cubicBezTo>
                    <a:pt x="3315" y="0"/>
                    <a:pt x="3274" y="1"/>
                    <a:pt x="3234" y="3"/>
                  </a:cubicBezTo>
                  <a:cubicBezTo>
                    <a:pt x="2382" y="3"/>
                    <a:pt x="1505" y="354"/>
                    <a:pt x="903" y="981"/>
                  </a:cubicBezTo>
                  <a:cubicBezTo>
                    <a:pt x="302" y="1557"/>
                    <a:pt x="1" y="2410"/>
                    <a:pt x="51" y="3237"/>
                  </a:cubicBezTo>
                  <a:cubicBezTo>
                    <a:pt x="1" y="3788"/>
                    <a:pt x="76" y="4339"/>
                    <a:pt x="251" y="4841"/>
                  </a:cubicBezTo>
                  <a:cubicBezTo>
                    <a:pt x="477" y="5592"/>
                    <a:pt x="928" y="6269"/>
                    <a:pt x="1555" y="6720"/>
                  </a:cubicBezTo>
                  <a:cubicBezTo>
                    <a:pt x="2025" y="7059"/>
                    <a:pt x="2593" y="7228"/>
                    <a:pt x="3165" y="7228"/>
                  </a:cubicBezTo>
                  <a:cubicBezTo>
                    <a:pt x="3356" y="7228"/>
                    <a:pt x="3547" y="7209"/>
                    <a:pt x="3735" y="7171"/>
                  </a:cubicBezTo>
                  <a:cubicBezTo>
                    <a:pt x="4487" y="7021"/>
                    <a:pt x="5214" y="6595"/>
                    <a:pt x="5690" y="5994"/>
                  </a:cubicBezTo>
                  <a:cubicBezTo>
                    <a:pt x="6216" y="5342"/>
                    <a:pt x="6467" y="4490"/>
                    <a:pt x="6442" y="3663"/>
                  </a:cubicBezTo>
                  <a:cubicBezTo>
                    <a:pt x="6417" y="2811"/>
                    <a:pt x="6116" y="1958"/>
                    <a:pt x="5590" y="1257"/>
                  </a:cubicBezTo>
                  <a:cubicBezTo>
                    <a:pt x="5339" y="881"/>
                    <a:pt x="5013" y="555"/>
                    <a:pt x="4612" y="329"/>
                  </a:cubicBezTo>
                  <a:cubicBezTo>
                    <a:pt x="4245" y="123"/>
                    <a:pt x="3794" y="0"/>
                    <a:pt x="33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3"/>
            <p:cNvSpPr/>
            <p:nvPr/>
          </p:nvSpPr>
          <p:spPr>
            <a:xfrm>
              <a:off x="8662249" y="792855"/>
              <a:ext cx="96795" cy="108983"/>
            </a:xfrm>
            <a:custGeom>
              <a:avLst/>
              <a:gdLst/>
              <a:ahLst/>
              <a:cxnLst/>
              <a:rect l="l" t="t" r="r" b="b"/>
              <a:pathLst>
                <a:path w="2732" h="3076" extrusionOk="0">
                  <a:moveTo>
                    <a:pt x="1379" y="0"/>
                  </a:moveTo>
                  <a:cubicBezTo>
                    <a:pt x="1003" y="0"/>
                    <a:pt x="627" y="150"/>
                    <a:pt x="376" y="426"/>
                  </a:cubicBezTo>
                  <a:cubicBezTo>
                    <a:pt x="125" y="677"/>
                    <a:pt x="0" y="1028"/>
                    <a:pt x="0" y="1379"/>
                  </a:cubicBezTo>
                  <a:cubicBezTo>
                    <a:pt x="0" y="1604"/>
                    <a:pt x="25" y="1855"/>
                    <a:pt x="100" y="2055"/>
                  </a:cubicBezTo>
                  <a:cubicBezTo>
                    <a:pt x="201" y="2381"/>
                    <a:pt x="376" y="2657"/>
                    <a:pt x="652" y="2857"/>
                  </a:cubicBezTo>
                  <a:cubicBezTo>
                    <a:pt x="862" y="3010"/>
                    <a:pt x="1102" y="3076"/>
                    <a:pt x="1349" y="3076"/>
                  </a:cubicBezTo>
                  <a:cubicBezTo>
                    <a:pt x="1425" y="3076"/>
                    <a:pt x="1502" y="3070"/>
                    <a:pt x="1579" y="3058"/>
                  </a:cubicBezTo>
                  <a:cubicBezTo>
                    <a:pt x="1905" y="2983"/>
                    <a:pt x="2206" y="2807"/>
                    <a:pt x="2406" y="2556"/>
                  </a:cubicBezTo>
                  <a:cubicBezTo>
                    <a:pt x="2632" y="2281"/>
                    <a:pt x="2732" y="1905"/>
                    <a:pt x="2732" y="1554"/>
                  </a:cubicBezTo>
                  <a:cubicBezTo>
                    <a:pt x="2707" y="1203"/>
                    <a:pt x="2582" y="827"/>
                    <a:pt x="2356" y="526"/>
                  </a:cubicBezTo>
                  <a:cubicBezTo>
                    <a:pt x="2256" y="376"/>
                    <a:pt x="2130" y="251"/>
                    <a:pt x="1955" y="150"/>
                  </a:cubicBezTo>
                  <a:cubicBezTo>
                    <a:pt x="1780" y="50"/>
                    <a:pt x="1579" y="0"/>
                    <a:pt x="13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3"/>
            <p:cNvSpPr/>
            <p:nvPr/>
          </p:nvSpPr>
          <p:spPr>
            <a:xfrm>
              <a:off x="8596842" y="1123206"/>
              <a:ext cx="229174" cy="258038"/>
            </a:xfrm>
            <a:custGeom>
              <a:avLst/>
              <a:gdLst/>
              <a:ahLst/>
              <a:cxnLst/>
              <a:rect l="l" t="t" r="r" b="b"/>
              <a:pathLst>
                <a:path w="2732" h="3076" extrusionOk="0">
                  <a:moveTo>
                    <a:pt x="1379" y="0"/>
                  </a:moveTo>
                  <a:cubicBezTo>
                    <a:pt x="1003" y="0"/>
                    <a:pt x="627" y="150"/>
                    <a:pt x="376" y="426"/>
                  </a:cubicBezTo>
                  <a:cubicBezTo>
                    <a:pt x="125" y="677"/>
                    <a:pt x="0" y="1028"/>
                    <a:pt x="0" y="1379"/>
                  </a:cubicBezTo>
                  <a:cubicBezTo>
                    <a:pt x="0" y="1604"/>
                    <a:pt x="25" y="1855"/>
                    <a:pt x="100" y="2055"/>
                  </a:cubicBezTo>
                  <a:cubicBezTo>
                    <a:pt x="201" y="2381"/>
                    <a:pt x="376" y="2657"/>
                    <a:pt x="652" y="2857"/>
                  </a:cubicBezTo>
                  <a:cubicBezTo>
                    <a:pt x="862" y="3010"/>
                    <a:pt x="1102" y="3076"/>
                    <a:pt x="1349" y="3076"/>
                  </a:cubicBezTo>
                  <a:cubicBezTo>
                    <a:pt x="1425" y="3076"/>
                    <a:pt x="1502" y="3070"/>
                    <a:pt x="1579" y="3058"/>
                  </a:cubicBezTo>
                  <a:cubicBezTo>
                    <a:pt x="1905" y="2983"/>
                    <a:pt x="2206" y="2807"/>
                    <a:pt x="2406" y="2556"/>
                  </a:cubicBezTo>
                  <a:cubicBezTo>
                    <a:pt x="2632" y="2281"/>
                    <a:pt x="2732" y="1905"/>
                    <a:pt x="2732" y="1554"/>
                  </a:cubicBezTo>
                  <a:cubicBezTo>
                    <a:pt x="2707" y="1203"/>
                    <a:pt x="2582" y="827"/>
                    <a:pt x="2356" y="526"/>
                  </a:cubicBezTo>
                  <a:cubicBezTo>
                    <a:pt x="2256" y="376"/>
                    <a:pt x="2130" y="251"/>
                    <a:pt x="1955" y="150"/>
                  </a:cubicBezTo>
                  <a:cubicBezTo>
                    <a:pt x="1780" y="50"/>
                    <a:pt x="1579" y="0"/>
                    <a:pt x="1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0" name="Google Shape;610;p23"/>
          <p:cNvSpPr/>
          <p:nvPr/>
        </p:nvSpPr>
        <p:spPr>
          <a:xfrm rot="2879834">
            <a:off x="103088" y="274259"/>
            <a:ext cx="537290" cy="516628"/>
          </a:xfrm>
          <a:custGeom>
            <a:avLst/>
            <a:gdLst/>
            <a:ahLst/>
            <a:cxnLst/>
            <a:rect l="l" t="t" r="r" b="b"/>
            <a:pathLst>
              <a:path w="13080" h="12577" extrusionOk="0">
                <a:moveTo>
                  <a:pt x="5113" y="1164"/>
                </a:moveTo>
                <a:cubicBezTo>
                  <a:pt x="5342" y="1301"/>
                  <a:pt x="5935" y="1849"/>
                  <a:pt x="6871" y="2899"/>
                </a:cubicBezTo>
                <a:cubicBezTo>
                  <a:pt x="6118" y="3218"/>
                  <a:pt x="5296" y="3561"/>
                  <a:pt x="4474" y="3926"/>
                </a:cubicBezTo>
                <a:cubicBezTo>
                  <a:pt x="4634" y="1666"/>
                  <a:pt x="5022" y="1233"/>
                  <a:pt x="5113" y="1164"/>
                </a:cubicBezTo>
                <a:close/>
                <a:moveTo>
                  <a:pt x="10865" y="2876"/>
                </a:moveTo>
                <a:cubicBezTo>
                  <a:pt x="10751" y="3173"/>
                  <a:pt x="10477" y="3698"/>
                  <a:pt x="9861" y="4656"/>
                </a:cubicBezTo>
                <a:cubicBezTo>
                  <a:pt x="9519" y="4246"/>
                  <a:pt x="9176" y="3812"/>
                  <a:pt x="8834" y="3401"/>
                </a:cubicBezTo>
                <a:cubicBezTo>
                  <a:pt x="9952" y="3036"/>
                  <a:pt x="10546" y="2922"/>
                  <a:pt x="10865" y="2876"/>
                </a:cubicBezTo>
                <a:close/>
                <a:moveTo>
                  <a:pt x="3264" y="5752"/>
                </a:moveTo>
                <a:cubicBezTo>
                  <a:pt x="3242" y="6254"/>
                  <a:pt x="3264" y="6802"/>
                  <a:pt x="3264" y="7350"/>
                </a:cubicBezTo>
                <a:cubicBezTo>
                  <a:pt x="2306" y="7076"/>
                  <a:pt x="1781" y="6870"/>
                  <a:pt x="1461" y="6733"/>
                </a:cubicBezTo>
                <a:cubicBezTo>
                  <a:pt x="1826" y="6505"/>
                  <a:pt x="2397" y="6186"/>
                  <a:pt x="3264" y="5752"/>
                </a:cubicBezTo>
                <a:close/>
                <a:moveTo>
                  <a:pt x="7693" y="3812"/>
                </a:moveTo>
                <a:cubicBezTo>
                  <a:pt x="8195" y="4405"/>
                  <a:pt x="8697" y="5022"/>
                  <a:pt x="9176" y="5638"/>
                </a:cubicBezTo>
                <a:cubicBezTo>
                  <a:pt x="8560" y="6505"/>
                  <a:pt x="7875" y="7418"/>
                  <a:pt x="7168" y="8308"/>
                </a:cubicBezTo>
                <a:cubicBezTo>
                  <a:pt x="6186" y="8103"/>
                  <a:pt x="5250" y="7875"/>
                  <a:pt x="4429" y="7669"/>
                </a:cubicBezTo>
                <a:cubicBezTo>
                  <a:pt x="4383" y="6779"/>
                  <a:pt x="4383" y="5957"/>
                  <a:pt x="4406" y="5204"/>
                </a:cubicBezTo>
                <a:cubicBezTo>
                  <a:pt x="5524" y="4702"/>
                  <a:pt x="6665" y="4200"/>
                  <a:pt x="7693" y="3812"/>
                </a:cubicBezTo>
                <a:close/>
                <a:moveTo>
                  <a:pt x="9907" y="6597"/>
                </a:moveTo>
                <a:cubicBezTo>
                  <a:pt x="10820" y="7806"/>
                  <a:pt x="11299" y="8582"/>
                  <a:pt x="11527" y="9016"/>
                </a:cubicBezTo>
                <a:cubicBezTo>
                  <a:pt x="10842" y="8970"/>
                  <a:pt x="9724" y="8788"/>
                  <a:pt x="8423" y="8560"/>
                </a:cubicBezTo>
                <a:cubicBezTo>
                  <a:pt x="8948" y="7898"/>
                  <a:pt x="9450" y="7236"/>
                  <a:pt x="9907" y="6597"/>
                </a:cubicBezTo>
                <a:close/>
                <a:moveTo>
                  <a:pt x="4474" y="8856"/>
                </a:moveTo>
                <a:cubicBezTo>
                  <a:pt x="5045" y="8993"/>
                  <a:pt x="5684" y="9153"/>
                  <a:pt x="6346" y="9290"/>
                </a:cubicBezTo>
                <a:cubicBezTo>
                  <a:pt x="5524" y="10226"/>
                  <a:pt x="4976" y="10796"/>
                  <a:pt x="4611" y="11116"/>
                </a:cubicBezTo>
                <a:cubicBezTo>
                  <a:pt x="4566" y="10614"/>
                  <a:pt x="4497" y="9792"/>
                  <a:pt x="4474" y="8856"/>
                </a:cubicBezTo>
                <a:close/>
                <a:moveTo>
                  <a:pt x="5113" y="0"/>
                </a:moveTo>
                <a:cubicBezTo>
                  <a:pt x="4018" y="0"/>
                  <a:pt x="3447" y="1392"/>
                  <a:pt x="3287" y="4474"/>
                </a:cubicBezTo>
                <a:cubicBezTo>
                  <a:pt x="2032" y="5090"/>
                  <a:pt x="571" y="5843"/>
                  <a:pt x="206" y="6300"/>
                </a:cubicBezTo>
                <a:cubicBezTo>
                  <a:pt x="46" y="6482"/>
                  <a:pt x="0" y="6733"/>
                  <a:pt x="69" y="6962"/>
                </a:cubicBezTo>
                <a:cubicBezTo>
                  <a:pt x="183" y="7350"/>
                  <a:pt x="548" y="7783"/>
                  <a:pt x="3310" y="8560"/>
                </a:cubicBezTo>
                <a:cubicBezTo>
                  <a:pt x="3379" y="10157"/>
                  <a:pt x="3493" y="11458"/>
                  <a:pt x="3516" y="11709"/>
                </a:cubicBezTo>
                <a:cubicBezTo>
                  <a:pt x="3493" y="11983"/>
                  <a:pt x="3561" y="12189"/>
                  <a:pt x="3698" y="12349"/>
                </a:cubicBezTo>
                <a:cubicBezTo>
                  <a:pt x="3835" y="12485"/>
                  <a:pt x="4018" y="12577"/>
                  <a:pt x="4223" y="12577"/>
                </a:cubicBezTo>
                <a:cubicBezTo>
                  <a:pt x="4497" y="12577"/>
                  <a:pt x="5113" y="12577"/>
                  <a:pt x="7601" y="9564"/>
                </a:cubicBezTo>
                <a:cubicBezTo>
                  <a:pt x="9224" y="9868"/>
                  <a:pt x="11117" y="10172"/>
                  <a:pt x="11919" y="10172"/>
                </a:cubicBezTo>
                <a:cubicBezTo>
                  <a:pt x="12019" y="10172"/>
                  <a:pt x="12103" y="10167"/>
                  <a:pt x="12166" y="10157"/>
                </a:cubicBezTo>
                <a:cubicBezTo>
                  <a:pt x="12440" y="10112"/>
                  <a:pt x="12646" y="9952"/>
                  <a:pt x="12737" y="9724"/>
                </a:cubicBezTo>
                <a:cubicBezTo>
                  <a:pt x="12874" y="9404"/>
                  <a:pt x="13079" y="8856"/>
                  <a:pt x="10591" y="5592"/>
                </a:cubicBezTo>
                <a:cubicBezTo>
                  <a:pt x="12235" y="3150"/>
                  <a:pt x="12121" y="2648"/>
                  <a:pt x="12075" y="2397"/>
                </a:cubicBezTo>
                <a:cubicBezTo>
                  <a:pt x="12029" y="2191"/>
                  <a:pt x="11824" y="1735"/>
                  <a:pt x="11002" y="1735"/>
                </a:cubicBezTo>
                <a:cubicBezTo>
                  <a:pt x="10409" y="1735"/>
                  <a:pt x="9404" y="1986"/>
                  <a:pt x="8035" y="2465"/>
                </a:cubicBezTo>
                <a:cubicBezTo>
                  <a:pt x="5958" y="137"/>
                  <a:pt x="5524" y="69"/>
                  <a:pt x="5319" y="23"/>
                </a:cubicBezTo>
                <a:cubicBezTo>
                  <a:pt x="5250" y="23"/>
                  <a:pt x="5182" y="0"/>
                  <a:pt x="51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3"/>
          <p:cNvSpPr/>
          <p:nvPr/>
        </p:nvSpPr>
        <p:spPr>
          <a:xfrm rot="-1521217">
            <a:off x="8645796" y="2098369"/>
            <a:ext cx="419170" cy="403051"/>
          </a:xfrm>
          <a:custGeom>
            <a:avLst/>
            <a:gdLst/>
            <a:ahLst/>
            <a:cxnLst/>
            <a:rect l="l" t="t" r="r" b="b"/>
            <a:pathLst>
              <a:path w="13080" h="12577" extrusionOk="0">
                <a:moveTo>
                  <a:pt x="5113" y="1164"/>
                </a:moveTo>
                <a:cubicBezTo>
                  <a:pt x="5342" y="1301"/>
                  <a:pt x="5935" y="1849"/>
                  <a:pt x="6871" y="2899"/>
                </a:cubicBezTo>
                <a:cubicBezTo>
                  <a:pt x="6118" y="3218"/>
                  <a:pt x="5296" y="3561"/>
                  <a:pt x="4474" y="3926"/>
                </a:cubicBezTo>
                <a:cubicBezTo>
                  <a:pt x="4634" y="1666"/>
                  <a:pt x="5022" y="1233"/>
                  <a:pt x="5113" y="1164"/>
                </a:cubicBezTo>
                <a:close/>
                <a:moveTo>
                  <a:pt x="10865" y="2876"/>
                </a:moveTo>
                <a:cubicBezTo>
                  <a:pt x="10751" y="3173"/>
                  <a:pt x="10477" y="3698"/>
                  <a:pt x="9861" y="4656"/>
                </a:cubicBezTo>
                <a:cubicBezTo>
                  <a:pt x="9519" y="4246"/>
                  <a:pt x="9176" y="3812"/>
                  <a:pt x="8834" y="3401"/>
                </a:cubicBezTo>
                <a:cubicBezTo>
                  <a:pt x="9952" y="3036"/>
                  <a:pt x="10546" y="2922"/>
                  <a:pt x="10865" y="2876"/>
                </a:cubicBezTo>
                <a:close/>
                <a:moveTo>
                  <a:pt x="3264" y="5752"/>
                </a:moveTo>
                <a:cubicBezTo>
                  <a:pt x="3242" y="6254"/>
                  <a:pt x="3264" y="6802"/>
                  <a:pt x="3264" y="7350"/>
                </a:cubicBezTo>
                <a:cubicBezTo>
                  <a:pt x="2306" y="7076"/>
                  <a:pt x="1781" y="6870"/>
                  <a:pt x="1461" y="6733"/>
                </a:cubicBezTo>
                <a:cubicBezTo>
                  <a:pt x="1826" y="6505"/>
                  <a:pt x="2397" y="6186"/>
                  <a:pt x="3264" y="5752"/>
                </a:cubicBezTo>
                <a:close/>
                <a:moveTo>
                  <a:pt x="7693" y="3812"/>
                </a:moveTo>
                <a:cubicBezTo>
                  <a:pt x="8195" y="4405"/>
                  <a:pt x="8697" y="5022"/>
                  <a:pt x="9176" y="5638"/>
                </a:cubicBezTo>
                <a:cubicBezTo>
                  <a:pt x="8560" y="6505"/>
                  <a:pt x="7875" y="7418"/>
                  <a:pt x="7168" y="8308"/>
                </a:cubicBezTo>
                <a:cubicBezTo>
                  <a:pt x="6186" y="8103"/>
                  <a:pt x="5250" y="7875"/>
                  <a:pt x="4429" y="7669"/>
                </a:cubicBezTo>
                <a:cubicBezTo>
                  <a:pt x="4383" y="6779"/>
                  <a:pt x="4383" y="5957"/>
                  <a:pt x="4406" y="5204"/>
                </a:cubicBezTo>
                <a:cubicBezTo>
                  <a:pt x="5524" y="4702"/>
                  <a:pt x="6665" y="4200"/>
                  <a:pt x="7693" y="3812"/>
                </a:cubicBezTo>
                <a:close/>
                <a:moveTo>
                  <a:pt x="9907" y="6597"/>
                </a:moveTo>
                <a:cubicBezTo>
                  <a:pt x="10820" y="7806"/>
                  <a:pt x="11299" y="8582"/>
                  <a:pt x="11527" y="9016"/>
                </a:cubicBezTo>
                <a:cubicBezTo>
                  <a:pt x="10842" y="8970"/>
                  <a:pt x="9724" y="8788"/>
                  <a:pt x="8423" y="8560"/>
                </a:cubicBezTo>
                <a:cubicBezTo>
                  <a:pt x="8948" y="7898"/>
                  <a:pt x="9450" y="7236"/>
                  <a:pt x="9907" y="6597"/>
                </a:cubicBezTo>
                <a:close/>
                <a:moveTo>
                  <a:pt x="4474" y="8856"/>
                </a:moveTo>
                <a:cubicBezTo>
                  <a:pt x="5045" y="8993"/>
                  <a:pt x="5684" y="9153"/>
                  <a:pt x="6346" y="9290"/>
                </a:cubicBezTo>
                <a:cubicBezTo>
                  <a:pt x="5524" y="10226"/>
                  <a:pt x="4976" y="10796"/>
                  <a:pt x="4611" y="11116"/>
                </a:cubicBezTo>
                <a:cubicBezTo>
                  <a:pt x="4566" y="10614"/>
                  <a:pt x="4497" y="9792"/>
                  <a:pt x="4474" y="8856"/>
                </a:cubicBezTo>
                <a:close/>
                <a:moveTo>
                  <a:pt x="5113" y="0"/>
                </a:moveTo>
                <a:cubicBezTo>
                  <a:pt x="4018" y="0"/>
                  <a:pt x="3447" y="1392"/>
                  <a:pt x="3287" y="4474"/>
                </a:cubicBezTo>
                <a:cubicBezTo>
                  <a:pt x="2032" y="5090"/>
                  <a:pt x="571" y="5843"/>
                  <a:pt x="206" y="6300"/>
                </a:cubicBezTo>
                <a:cubicBezTo>
                  <a:pt x="46" y="6482"/>
                  <a:pt x="0" y="6733"/>
                  <a:pt x="69" y="6962"/>
                </a:cubicBezTo>
                <a:cubicBezTo>
                  <a:pt x="183" y="7350"/>
                  <a:pt x="548" y="7783"/>
                  <a:pt x="3310" y="8560"/>
                </a:cubicBezTo>
                <a:cubicBezTo>
                  <a:pt x="3379" y="10157"/>
                  <a:pt x="3493" y="11458"/>
                  <a:pt x="3516" y="11709"/>
                </a:cubicBezTo>
                <a:cubicBezTo>
                  <a:pt x="3493" y="11983"/>
                  <a:pt x="3561" y="12189"/>
                  <a:pt x="3698" y="12349"/>
                </a:cubicBezTo>
                <a:cubicBezTo>
                  <a:pt x="3835" y="12485"/>
                  <a:pt x="4018" y="12577"/>
                  <a:pt x="4223" y="12577"/>
                </a:cubicBezTo>
                <a:cubicBezTo>
                  <a:pt x="4497" y="12577"/>
                  <a:pt x="5113" y="12577"/>
                  <a:pt x="7601" y="9564"/>
                </a:cubicBezTo>
                <a:cubicBezTo>
                  <a:pt x="9224" y="9868"/>
                  <a:pt x="11117" y="10172"/>
                  <a:pt x="11919" y="10172"/>
                </a:cubicBezTo>
                <a:cubicBezTo>
                  <a:pt x="12019" y="10172"/>
                  <a:pt x="12103" y="10167"/>
                  <a:pt x="12166" y="10157"/>
                </a:cubicBezTo>
                <a:cubicBezTo>
                  <a:pt x="12440" y="10112"/>
                  <a:pt x="12646" y="9952"/>
                  <a:pt x="12737" y="9724"/>
                </a:cubicBezTo>
                <a:cubicBezTo>
                  <a:pt x="12874" y="9404"/>
                  <a:pt x="13079" y="8856"/>
                  <a:pt x="10591" y="5592"/>
                </a:cubicBezTo>
                <a:cubicBezTo>
                  <a:pt x="12235" y="3150"/>
                  <a:pt x="12121" y="2648"/>
                  <a:pt x="12075" y="2397"/>
                </a:cubicBezTo>
                <a:cubicBezTo>
                  <a:pt x="12029" y="2191"/>
                  <a:pt x="11824" y="1735"/>
                  <a:pt x="11002" y="1735"/>
                </a:cubicBezTo>
                <a:cubicBezTo>
                  <a:pt x="10409" y="1735"/>
                  <a:pt x="9404" y="1986"/>
                  <a:pt x="8035" y="2465"/>
                </a:cubicBezTo>
                <a:cubicBezTo>
                  <a:pt x="5958" y="137"/>
                  <a:pt x="5524" y="69"/>
                  <a:pt x="5319" y="23"/>
                </a:cubicBezTo>
                <a:cubicBezTo>
                  <a:pt x="5250" y="23"/>
                  <a:pt x="5182" y="0"/>
                  <a:pt x="51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3"/>
          <p:cNvSpPr/>
          <p:nvPr/>
        </p:nvSpPr>
        <p:spPr>
          <a:xfrm rot="-10359358">
            <a:off x="5137451" y="118266"/>
            <a:ext cx="171378" cy="191536"/>
          </a:xfrm>
          <a:custGeom>
            <a:avLst/>
            <a:gdLst/>
            <a:ahLst/>
            <a:cxnLst/>
            <a:rect l="l" t="t" r="r" b="b"/>
            <a:pathLst>
              <a:path w="7796" h="8713" extrusionOk="0">
                <a:moveTo>
                  <a:pt x="3936" y="0"/>
                </a:moveTo>
                <a:cubicBezTo>
                  <a:pt x="2883" y="0"/>
                  <a:pt x="1830" y="426"/>
                  <a:pt x="1104" y="1178"/>
                </a:cubicBezTo>
                <a:cubicBezTo>
                  <a:pt x="402" y="1905"/>
                  <a:pt x="1" y="2907"/>
                  <a:pt x="76" y="3910"/>
                </a:cubicBezTo>
                <a:cubicBezTo>
                  <a:pt x="26" y="4587"/>
                  <a:pt x="126" y="5238"/>
                  <a:pt x="327" y="5865"/>
                </a:cubicBezTo>
                <a:cubicBezTo>
                  <a:pt x="602" y="6742"/>
                  <a:pt x="1154" y="7544"/>
                  <a:pt x="1906" y="8095"/>
                </a:cubicBezTo>
                <a:cubicBezTo>
                  <a:pt x="2471" y="8510"/>
                  <a:pt x="3150" y="8712"/>
                  <a:pt x="3847" y="8712"/>
                </a:cubicBezTo>
                <a:cubicBezTo>
                  <a:pt x="4076" y="8712"/>
                  <a:pt x="4307" y="8690"/>
                  <a:pt x="4537" y="8647"/>
                </a:cubicBezTo>
                <a:cubicBezTo>
                  <a:pt x="5439" y="8471"/>
                  <a:pt x="6292" y="7945"/>
                  <a:pt x="6868" y="7218"/>
                </a:cubicBezTo>
                <a:cubicBezTo>
                  <a:pt x="7520" y="6441"/>
                  <a:pt x="7795" y="5439"/>
                  <a:pt x="7770" y="4436"/>
                </a:cubicBezTo>
                <a:cubicBezTo>
                  <a:pt x="7745" y="3384"/>
                  <a:pt x="7394" y="2356"/>
                  <a:pt x="6768" y="1504"/>
                </a:cubicBezTo>
                <a:cubicBezTo>
                  <a:pt x="6442" y="1078"/>
                  <a:pt x="6066" y="702"/>
                  <a:pt x="5590" y="426"/>
                </a:cubicBezTo>
                <a:cubicBezTo>
                  <a:pt x="5089" y="125"/>
                  <a:pt x="4512" y="0"/>
                  <a:pt x="39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3"/>
          <p:cNvSpPr/>
          <p:nvPr/>
        </p:nvSpPr>
        <p:spPr>
          <a:xfrm rot="-10359577">
            <a:off x="4429433" y="141334"/>
            <a:ext cx="130272" cy="145399"/>
          </a:xfrm>
          <a:custGeom>
            <a:avLst/>
            <a:gdLst/>
            <a:ahLst/>
            <a:cxnLst/>
            <a:rect l="l" t="t" r="r" b="b"/>
            <a:pathLst>
              <a:path w="4211" h="4700" extrusionOk="0">
                <a:moveTo>
                  <a:pt x="2106" y="0"/>
                </a:moveTo>
                <a:cubicBezTo>
                  <a:pt x="1554" y="0"/>
                  <a:pt x="978" y="226"/>
                  <a:pt x="577" y="627"/>
                </a:cubicBezTo>
                <a:cubicBezTo>
                  <a:pt x="201" y="1028"/>
                  <a:pt x="0" y="1579"/>
                  <a:pt x="25" y="2106"/>
                </a:cubicBezTo>
                <a:cubicBezTo>
                  <a:pt x="0" y="2457"/>
                  <a:pt x="50" y="2832"/>
                  <a:pt x="176" y="3158"/>
                </a:cubicBezTo>
                <a:cubicBezTo>
                  <a:pt x="326" y="3634"/>
                  <a:pt x="602" y="4086"/>
                  <a:pt x="1028" y="4361"/>
                </a:cubicBezTo>
                <a:cubicBezTo>
                  <a:pt x="1329" y="4587"/>
                  <a:pt x="1686" y="4700"/>
                  <a:pt x="2057" y="4700"/>
                </a:cubicBezTo>
                <a:cubicBezTo>
                  <a:pt x="2181" y="4700"/>
                  <a:pt x="2306" y="4687"/>
                  <a:pt x="2431" y="4662"/>
                </a:cubicBezTo>
                <a:cubicBezTo>
                  <a:pt x="2933" y="4587"/>
                  <a:pt x="3384" y="4286"/>
                  <a:pt x="3710" y="3910"/>
                </a:cubicBezTo>
                <a:cubicBezTo>
                  <a:pt x="4061" y="3484"/>
                  <a:pt x="4211" y="2933"/>
                  <a:pt x="4186" y="2381"/>
                </a:cubicBezTo>
                <a:cubicBezTo>
                  <a:pt x="4186" y="1830"/>
                  <a:pt x="3985" y="1279"/>
                  <a:pt x="3660" y="827"/>
                </a:cubicBezTo>
                <a:cubicBezTo>
                  <a:pt x="3484" y="577"/>
                  <a:pt x="3258" y="376"/>
                  <a:pt x="3008" y="226"/>
                </a:cubicBezTo>
                <a:cubicBezTo>
                  <a:pt x="2732" y="50"/>
                  <a:pt x="2431" y="0"/>
                  <a:pt x="2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724"/>
        <p:cNvGrpSpPr/>
        <p:nvPr/>
      </p:nvGrpSpPr>
      <p:grpSpPr>
        <a:xfrm>
          <a:off x="0" y="0"/>
          <a:ext cx="0" cy="0"/>
          <a:chOff x="0" y="0"/>
          <a:chExt cx="0" cy="0"/>
        </a:xfrm>
      </p:grpSpPr>
      <p:sp>
        <p:nvSpPr>
          <p:cNvPr id="725" name="Google Shape;725;p27"/>
          <p:cNvSpPr txBox="1">
            <a:spLocks noGrp="1"/>
          </p:cNvSpPr>
          <p:nvPr>
            <p:ph type="title" hasCustomPrompt="1"/>
          </p:nvPr>
        </p:nvSpPr>
        <p:spPr>
          <a:xfrm>
            <a:off x="713100" y="1713541"/>
            <a:ext cx="2258100" cy="111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800">
                <a:latin typeface="Arial" panose="020B0604020202020204" pitchFamily="34" charset="0"/>
                <a:cs typeface="Arial" panose="020B06040202020202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26" name="Google Shape;726;p27"/>
          <p:cNvSpPr txBox="1">
            <a:spLocks noGrp="1"/>
          </p:cNvSpPr>
          <p:nvPr>
            <p:ph type="subTitle" idx="1"/>
          </p:nvPr>
        </p:nvSpPr>
        <p:spPr>
          <a:xfrm>
            <a:off x="713100" y="2831177"/>
            <a:ext cx="22581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600">
                <a:solidFill>
                  <a:srgbClr val="242424"/>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727" name="Google Shape;727;p27"/>
          <p:cNvSpPr txBox="1">
            <a:spLocks noGrp="1"/>
          </p:cNvSpPr>
          <p:nvPr>
            <p:ph type="title" idx="2" hasCustomPrompt="1"/>
          </p:nvPr>
        </p:nvSpPr>
        <p:spPr>
          <a:xfrm>
            <a:off x="3442950" y="1713527"/>
            <a:ext cx="2258100" cy="111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800">
                <a:solidFill>
                  <a:schemeClr val="accent3"/>
                </a:solidFill>
                <a:latin typeface="Arial" panose="020B0604020202020204" pitchFamily="34" charset="0"/>
                <a:cs typeface="Arial" panose="020B06040202020202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28" name="Google Shape;728;p27"/>
          <p:cNvSpPr txBox="1">
            <a:spLocks noGrp="1"/>
          </p:cNvSpPr>
          <p:nvPr>
            <p:ph type="subTitle" idx="3"/>
          </p:nvPr>
        </p:nvSpPr>
        <p:spPr>
          <a:xfrm>
            <a:off x="3442950" y="2831151"/>
            <a:ext cx="22581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600">
                <a:solidFill>
                  <a:srgbClr val="242424"/>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729" name="Google Shape;729;p27"/>
          <p:cNvSpPr txBox="1">
            <a:spLocks noGrp="1"/>
          </p:cNvSpPr>
          <p:nvPr>
            <p:ph type="title" idx="4" hasCustomPrompt="1"/>
          </p:nvPr>
        </p:nvSpPr>
        <p:spPr>
          <a:xfrm>
            <a:off x="6172800" y="1713535"/>
            <a:ext cx="2258100" cy="111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800">
                <a:latin typeface="Arial" panose="020B0604020202020204" pitchFamily="34" charset="0"/>
                <a:cs typeface="Arial" panose="020B06040202020202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30" name="Google Shape;730;p27"/>
          <p:cNvSpPr txBox="1">
            <a:spLocks noGrp="1"/>
          </p:cNvSpPr>
          <p:nvPr>
            <p:ph type="subTitle" idx="5"/>
          </p:nvPr>
        </p:nvSpPr>
        <p:spPr>
          <a:xfrm>
            <a:off x="6172800" y="2831148"/>
            <a:ext cx="22581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600">
                <a:solidFill>
                  <a:srgbClr val="242424"/>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grpSp>
        <p:nvGrpSpPr>
          <p:cNvPr id="731" name="Google Shape;731;p27"/>
          <p:cNvGrpSpPr/>
          <p:nvPr/>
        </p:nvGrpSpPr>
        <p:grpSpPr>
          <a:xfrm rot="-3075108">
            <a:off x="8224546" y="127063"/>
            <a:ext cx="655524" cy="824674"/>
            <a:chOff x="2570950" y="3043275"/>
            <a:chExt cx="339000" cy="426475"/>
          </a:xfrm>
        </p:grpSpPr>
        <p:sp>
          <p:nvSpPr>
            <p:cNvPr id="732" name="Google Shape;732;p27"/>
            <p:cNvSpPr/>
            <p:nvPr/>
          </p:nvSpPr>
          <p:spPr>
            <a:xfrm>
              <a:off x="2570950" y="3305175"/>
              <a:ext cx="105275" cy="117500"/>
            </a:xfrm>
            <a:custGeom>
              <a:avLst/>
              <a:gdLst/>
              <a:ahLst/>
              <a:cxnLst/>
              <a:rect l="l" t="t" r="r" b="b"/>
              <a:pathLst>
                <a:path w="4211" h="4700" extrusionOk="0">
                  <a:moveTo>
                    <a:pt x="2106" y="0"/>
                  </a:moveTo>
                  <a:cubicBezTo>
                    <a:pt x="1554" y="0"/>
                    <a:pt x="978" y="226"/>
                    <a:pt x="577" y="627"/>
                  </a:cubicBezTo>
                  <a:cubicBezTo>
                    <a:pt x="201" y="1028"/>
                    <a:pt x="0" y="1579"/>
                    <a:pt x="25" y="2106"/>
                  </a:cubicBezTo>
                  <a:cubicBezTo>
                    <a:pt x="0" y="2457"/>
                    <a:pt x="50" y="2832"/>
                    <a:pt x="176" y="3158"/>
                  </a:cubicBezTo>
                  <a:cubicBezTo>
                    <a:pt x="326" y="3634"/>
                    <a:pt x="602" y="4086"/>
                    <a:pt x="1028" y="4361"/>
                  </a:cubicBezTo>
                  <a:cubicBezTo>
                    <a:pt x="1329" y="4587"/>
                    <a:pt x="1686" y="4700"/>
                    <a:pt x="2057" y="4700"/>
                  </a:cubicBezTo>
                  <a:cubicBezTo>
                    <a:pt x="2181" y="4700"/>
                    <a:pt x="2306" y="4687"/>
                    <a:pt x="2431" y="4662"/>
                  </a:cubicBezTo>
                  <a:cubicBezTo>
                    <a:pt x="2933" y="4587"/>
                    <a:pt x="3384" y="4286"/>
                    <a:pt x="3710" y="3910"/>
                  </a:cubicBezTo>
                  <a:cubicBezTo>
                    <a:pt x="4061" y="3484"/>
                    <a:pt x="4211" y="2933"/>
                    <a:pt x="4186" y="2381"/>
                  </a:cubicBezTo>
                  <a:cubicBezTo>
                    <a:pt x="4186" y="1830"/>
                    <a:pt x="3985" y="1279"/>
                    <a:pt x="3660" y="827"/>
                  </a:cubicBezTo>
                  <a:cubicBezTo>
                    <a:pt x="3484" y="577"/>
                    <a:pt x="3258" y="376"/>
                    <a:pt x="3008" y="226"/>
                  </a:cubicBezTo>
                  <a:cubicBezTo>
                    <a:pt x="2732" y="50"/>
                    <a:pt x="2431" y="0"/>
                    <a:pt x="2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7"/>
            <p:cNvSpPr/>
            <p:nvPr/>
          </p:nvSpPr>
          <p:spPr>
            <a:xfrm>
              <a:off x="2715050" y="3251925"/>
              <a:ext cx="194900" cy="217825"/>
            </a:xfrm>
            <a:custGeom>
              <a:avLst/>
              <a:gdLst/>
              <a:ahLst/>
              <a:cxnLst/>
              <a:rect l="l" t="t" r="r" b="b"/>
              <a:pathLst>
                <a:path w="7796" h="8713" extrusionOk="0">
                  <a:moveTo>
                    <a:pt x="3936" y="0"/>
                  </a:moveTo>
                  <a:cubicBezTo>
                    <a:pt x="2883" y="0"/>
                    <a:pt x="1830" y="426"/>
                    <a:pt x="1104" y="1178"/>
                  </a:cubicBezTo>
                  <a:cubicBezTo>
                    <a:pt x="402" y="1905"/>
                    <a:pt x="1" y="2907"/>
                    <a:pt x="76" y="3910"/>
                  </a:cubicBezTo>
                  <a:cubicBezTo>
                    <a:pt x="26" y="4587"/>
                    <a:pt x="126" y="5238"/>
                    <a:pt x="327" y="5865"/>
                  </a:cubicBezTo>
                  <a:cubicBezTo>
                    <a:pt x="602" y="6742"/>
                    <a:pt x="1154" y="7544"/>
                    <a:pt x="1906" y="8095"/>
                  </a:cubicBezTo>
                  <a:cubicBezTo>
                    <a:pt x="2471" y="8510"/>
                    <a:pt x="3150" y="8712"/>
                    <a:pt x="3847" y="8712"/>
                  </a:cubicBezTo>
                  <a:cubicBezTo>
                    <a:pt x="4076" y="8712"/>
                    <a:pt x="4307" y="8690"/>
                    <a:pt x="4537" y="8647"/>
                  </a:cubicBezTo>
                  <a:cubicBezTo>
                    <a:pt x="5439" y="8471"/>
                    <a:pt x="6292" y="7945"/>
                    <a:pt x="6868" y="7218"/>
                  </a:cubicBezTo>
                  <a:cubicBezTo>
                    <a:pt x="7520" y="6441"/>
                    <a:pt x="7795" y="5439"/>
                    <a:pt x="7770" y="4436"/>
                  </a:cubicBezTo>
                  <a:cubicBezTo>
                    <a:pt x="7745" y="3384"/>
                    <a:pt x="7394" y="2356"/>
                    <a:pt x="6768" y="1504"/>
                  </a:cubicBezTo>
                  <a:cubicBezTo>
                    <a:pt x="6442" y="1078"/>
                    <a:pt x="6066" y="702"/>
                    <a:pt x="5590" y="426"/>
                  </a:cubicBezTo>
                  <a:cubicBezTo>
                    <a:pt x="5089" y="125"/>
                    <a:pt x="4512" y="0"/>
                    <a:pt x="39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7"/>
            <p:cNvSpPr/>
            <p:nvPr/>
          </p:nvSpPr>
          <p:spPr>
            <a:xfrm>
              <a:off x="2702525" y="3043275"/>
              <a:ext cx="138500" cy="155325"/>
            </a:xfrm>
            <a:custGeom>
              <a:avLst/>
              <a:gdLst/>
              <a:ahLst/>
              <a:cxnLst/>
              <a:rect l="l" t="t" r="r" b="b"/>
              <a:pathLst>
                <a:path w="5540" h="6213" extrusionOk="0">
                  <a:moveTo>
                    <a:pt x="2782" y="0"/>
                  </a:moveTo>
                  <a:cubicBezTo>
                    <a:pt x="2031" y="0"/>
                    <a:pt x="1304" y="326"/>
                    <a:pt x="777" y="852"/>
                  </a:cubicBezTo>
                  <a:cubicBezTo>
                    <a:pt x="276" y="1354"/>
                    <a:pt x="1" y="2080"/>
                    <a:pt x="51" y="2782"/>
                  </a:cubicBezTo>
                  <a:cubicBezTo>
                    <a:pt x="1" y="3258"/>
                    <a:pt x="76" y="3734"/>
                    <a:pt x="201" y="4161"/>
                  </a:cubicBezTo>
                  <a:cubicBezTo>
                    <a:pt x="427" y="4787"/>
                    <a:pt x="803" y="5389"/>
                    <a:pt x="1329" y="5765"/>
                  </a:cubicBezTo>
                  <a:cubicBezTo>
                    <a:pt x="1744" y="6067"/>
                    <a:pt x="2230" y="6212"/>
                    <a:pt x="2723" y="6212"/>
                  </a:cubicBezTo>
                  <a:cubicBezTo>
                    <a:pt x="2885" y="6212"/>
                    <a:pt x="3048" y="6197"/>
                    <a:pt x="3209" y="6166"/>
                  </a:cubicBezTo>
                  <a:cubicBezTo>
                    <a:pt x="3860" y="6040"/>
                    <a:pt x="4462" y="5664"/>
                    <a:pt x="4888" y="5138"/>
                  </a:cubicBezTo>
                  <a:cubicBezTo>
                    <a:pt x="5339" y="4587"/>
                    <a:pt x="5539" y="3860"/>
                    <a:pt x="5514" y="3158"/>
                  </a:cubicBezTo>
                  <a:cubicBezTo>
                    <a:pt x="5489" y="2406"/>
                    <a:pt x="5239" y="1679"/>
                    <a:pt x="4813" y="1078"/>
                  </a:cubicBezTo>
                  <a:cubicBezTo>
                    <a:pt x="4587" y="777"/>
                    <a:pt x="4311" y="501"/>
                    <a:pt x="3960" y="301"/>
                  </a:cubicBezTo>
                  <a:cubicBezTo>
                    <a:pt x="3610" y="100"/>
                    <a:pt x="3183"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7"/>
            <p:cNvSpPr/>
            <p:nvPr/>
          </p:nvSpPr>
          <p:spPr>
            <a:xfrm>
              <a:off x="2622950" y="3167325"/>
              <a:ext cx="68950" cy="76575"/>
            </a:xfrm>
            <a:custGeom>
              <a:avLst/>
              <a:gdLst/>
              <a:ahLst/>
              <a:cxnLst/>
              <a:rect l="l" t="t" r="r" b="b"/>
              <a:pathLst>
                <a:path w="2758" h="3063" extrusionOk="0">
                  <a:moveTo>
                    <a:pt x="1379" y="1"/>
                  </a:moveTo>
                  <a:cubicBezTo>
                    <a:pt x="1028" y="1"/>
                    <a:pt x="652" y="151"/>
                    <a:pt x="402" y="427"/>
                  </a:cubicBezTo>
                  <a:cubicBezTo>
                    <a:pt x="151" y="677"/>
                    <a:pt x="1" y="1028"/>
                    <a:pt x="26" y="1379"/>
                  </a:cubicBezTo>
                  <a:cubicBezTo>
                    <a:pt x="26" y="1605"/>
                    <a:pt x="51" y="1855"/>
                    <a:pt x="126" y="2056"/>
                  </a:cubicBezTo>
                  <a:cubicBezTo>
                    <a:pt x="226" y="2382"/>
                    <a:pt x="402" y="2657"/>
                    <a:pt x="677" y="2858"/>
                  </a:cubicBezTo>
                  <a:cubicBezTo>
                    <a:pt x="881" y="2987"/>
                    <a:pt x="1112" y="3062"/>
                    <a:pt x="1350" y="3062"/>
                  </a:cubicBezTo>
                  <a:cubicBezTo>
                    <a:pt x="1434" y="3062"/>
                    <a:pt x="1519" y="3053"/>
                    <a:pt x="1605" y="3033"/>
                  </a:cubicBezTo>
                  <a:cubicBezTo>
                    <a:pt x="1930" y="2983"/>
                    <a:pt x="2231" y="2808"/>
                    <a:pt x="2432" y="2532"/>
                  </a:cubicBezTo>
                  <a:cubicBezTo>
                    <a:pt x="2657" y="2256"/>
                    <a:pt x="2757" y="1905"/>
                    <a:pt x="2732" y="1554"/>
                  </a:cubicBezTo>
                  <a:cubicBezTo>
                    <a:pt x="2732" y="1179"/>
                    <a:pt x="2607" y="828"/>
                    <a:pt x="2382" y="527"/>
                  </a:cubicBezTo>
                  <a:cubicBezTo>
                    <a:pt x="2281" y="376"/>
                    <a:pt x="2131" y="251"/>
                    <a:pt x="1981" y="151"/>
                  </a:cubicBezTo>
                  <a:cubicBezTo>
                    <a:pt x="1805" y="51"/>
                    <a:pt x="1605" y="1"/>
                    <a:pt x="13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 name="Google Shape;736;p27"/>
          <p:cNvGrpSpPr/>
          <p:nvPr/>
        </p:nvGrpSpPr>
        <p:grpSpPr>
          <a:xfrm rot="-2700000" flipH="1">
            <a:off x="110919" y="3931207"/>
            <a:ext cx="755234" cy="1019774"/>
            <a:chOff x="3114800" y="3765625"/>
            <a:chExt cx="313325" cy="423100"/>
          </a:xfrm>
        </p:grpSpPr>
        <p:sp>
          <p:nvSpPr>
            <p:cNvPr id="737" name="Google Shape;737;p27"/>
            <p:cNvSpPr/>
            <p:nvPr/>
          </p:nvSpPr>
          <p:spPr>
            <a:xfrm>
              <a:off x="3114800" y="3765625"/>
              <a:ext cx="161700" cy="180700"/>
            </a:xfrm>
            <a:custGeom>
              <a:avLst/>
              <a:gdLst/>
              <a:ahLst/>
              <a:cxnLst/>
              <a:rect l="l" t="t" r="r" b="b"/>
              <a:pathLst>
                <a:path w="6468" h="7228" extrusionOk="0">
                  <a:moveTo>
                    <a:pt x="3360" y="0"/>
                  </a:moveTo>
                  <a:cubicBezTo>
                    <a:pt x="3318" y="0"/>
                    <a:pt x="3276" y="1"/>
                    <a:pt x="3234" y="4"/>
                  </a:cubicBezTo>
                  <a:cubicBezTo>
                    <a:pt x="2382" y="4"/>
                    <a:pt x="1505" y="354"/>
                    <a:pt x="903" y="981"/>
                  </a:cubicBezTo>
                  <a:cubicBezTo>
                    <a:pt x="327" y="1557"/>
                    <a:pt x="1" y="2410"/>
                    <a:pt x="51" y="3237"/>
                  </a:cubicBezTo>
                  <a:cubicBezTo>
                    <a:pt x="1" y="3788"/>
                    <a:pt x="76" y="4339"/>
                    <a:pt x="251" y="4841"/>
                  </a:cubicBezTo>
                  <a:cubicBezTo>
                    <a:pt x="502" y="5593"/>
                    <a:pt x="928" y="6269"/>
                    <a:pt x="1555" y="6720"/>
                  </a:cubicBezTo>
                  <a:cubicBezTo>
                    <a:pt x="2043" y="7059"/>
                    <a:pt x="2603" y="7228"/>
                    <a:pt x="3169" y="7228"/>
                  </a:cubicBezTo>
                  <a:cubicBezTo>
                    <a:pt x="3358" y="7228"/>
                    <a:pt x="3547" y="7209"/>
                    <a:pt x="3735" y="7171"/>
                  </a:cubicBezTo>
                  <a:cubicBezTo>
                    <a:pt x="4512" y="7021"/>
                    <a:pt x="5214" y="6595"/>
                    <a:pt x="5690" y="5994"/>
                  </a:cubicBezTo>
                  <a:cubicBezTo>
                    <a:pt x="6216" y="5342"/>
                    <a:pt x="6467" y="4490"/>
                    <a:pt x="6442" y="3663"/>
                  </a:cubicBezTo>
                  <a:cubicBezTo>
                    <a:pt x="6417" y="2811"/>
                    <a:pt x="6116" y="1958"/>
                    <a:pt x="5590" y="1257"/>
                  </a:cubicBezTo>
                  <a:cubicBezTo>
                    <a:pt x="5339" y="881"/>
                    <a:pt x="5013" y="580"/>
                    <a:pt x="4637" y="329"/>
                  </a:cubicBezTo>
                  <a:cubicBezTo>
                    <a:pt x="4247" y="123"/>
                    <a:pt x="3815" y="0"/>
                    <a:pt x="3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7"/>
            <p:cNvSpPr/>
            <p:nvPr/>
          </p:nvSpPr>
          <p:spPr>
            <a:xfrm>
              <a:off x="3322825" y="3855925"/>
              <a:ext cx="105300" cy="117800"/>
            </a:xfrm>
            <a:custGeom>
              <a:avLst/>
              <a:gdLst/>
              <a:ahLst/>
              <a:cxnLst/>
              <a:rect l="l" t="t" r="r" b="b"/>
              <a:pathLst>
                <a:path w="4212" h="4712" extrusionOk="0">
                  <a:moveTo>
                    <a:pt x="2131" y="1"/>
                  </a:moveTo>
                  <a:cubicBezTo>
                    <a:pt x="1555" y="1"/>
                    <a:pt x="1003" y="226"/>
                    <a:pt x="602" y="627"/>
                  </a:cubicBezTo>
                  <a:cubicBezTo>
                    <a:pt x="226" y="1028"/>
                    <a:pt x="1" y="1580"/>
                    <a:pt x="51" y="2131"/>
                  </a:cubicBezTo>
                  <a:cubicBezTo>
                    <a:pt x="26" y="2482"/>
                    <a:pt x="76" y="2833"/>
                    <a:pt x="176" y="3158"/>
                  </a:cubicBezTo>
                  <a:cubicBezTo>
                    <a:pt x="327" y="3635"/>
                    <a:pt x="627" y="4086"/>
                    <a:pt x="1028" y="4387"/>
                  </a:cubicBezTo>
                  <a:cubicBezTo>
                    <a:pt x="1363" y="4603"/>
                    <a:pt x="1744" y="4711"/>
                    <a:pt x="2135" y="4711"/>
                  </a:cubicBezTo>
                  <a:cubicBezTo>
                    <a:pt x="2242" y="4711"/>
                    <a:pt x="2349" y="4703"/>
                    <a:pt x="2457" y="4687"/>
                  </a:cubicBezTo>
                  <a:cubicBezTo>
                    <a:pt x="2933" y="4587"/>
                    <a:pt x="3409" y="4286"/>
                    <a:pt x="3710" y="3910"/>
                  </a:cubicBezTo>
                  <a:cubicBezTo>
                    <a:pt x="4061" y="3484"/>
                    <a:pt x="4211" y="2933"/>
                    <a:pt x="4211" y="2382"/>
                  </a:cubicBezTo>
                  <a:cubicBezTo>
                    <a:pt x="4186" y="1830"/>
                    <a:pt x="3986" y="1279"/>
                    <a:pt x="3660" y="828"/>
                  </a:cubicBezTo>
                  <a:cubicBezTo>
                    <a:pt x="3484" y="577"/>
                    <a:pt x="3284" y="377"/>
                    <a:pt x="3033" y="226"/>
                  </a:cubicBezTo>
                  <a:cubicBezTo>
                    <a:pt x="2758" y="76"/>
                    <a:pt x="2432" y="1"/>
                    <a:pt x="21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7"/>
            <p:cNvSpPr/>
            <p:nvPr/>
          </p:nvSpPr>
          <p:spPr>
            <a:xfrm>
              <a:off x="3314675" y="4087625"/>
              <a:ext cx="90250" cy="101100"/>
            </a:xfrm>
            <a:custGeom>
              <a:avLst/>
              <a:gdLst/>
              <a:ahLst/>
              <a:cxnLst/>
              <a:rect l="l" t="t" r="r" b="b"/>
              <a:pathLst>
                <a:path w="3610" h="4044" extrusionOk="0">
                  <a:moveTo>
                    <a:pt x="1912" y="1"/>
                  </a:moveTo>
                  <a:cubicBezTo>
                    <a:pt x="1877" y="1"/>
                    <a:pt x="1841" y="3"/>
                    <a:pt x="1805" y="6"/>
                  </a:cubicBezTo>
                  <a:cubicBezTo>
                    <a:pt x="1329" y="6"/>
                    <a:pt x="853" y="206"/>
                    <a:pt x="502" y="557"/>
                  </a:cubicBezTo>
                  <a:cubicBezTo>
                    <a:pt x="176" y="883"/>
                    <a:pt x="1" y="1359"/>
                    <a:pt x="26" y="1810"/>
                  </a:cubicBezTo>
                  <a:cubicBezTo>
                    <a:pt x="1" y="2111"/>
                    <a:pt x="51" y="2437"/>
                    <a:pt x="151" y="2713"/>
                  </a:cubicBezTo>
                  <a:cubicBezTo>
                    <a:pt x="277" y="3114"/>
                    <a:pt x="527" y="3490"/>
                    <a:pt x="878" y="3740"/>
                  </a:cubicBezTo>
                  <a:cubicBezTo>
                    <a:pt x="1145" y="3950"/>
                    <a:pt x="1469" y="4043"/>
                    <a:pt x="1796" y="4043"/>
                  </a:cubicBezTo>
                  <a:cubicBezTo>
                    <a:pt x="1900" y="4043"/>
                    <a:pt x="2004" y="4034"/>
                    <a:pt x="2106" y="4016"/>
                  </a:cubicBezTo>
                  <a:cubicBezTo>
                    <a:pt x="2507" y="3916"/>
                    <a:pt x="2908" y="3690"/>
                    <a:pt x="3184" y="3339"/>
                  </a:cubicBezTo>
                  <a:cubicBezTo>
                    <a:pt x="3485" y="2988"/>
                    <a:pt x="3610" y="2512"/>
                    <a:pt x="3610" y="2061"/>
                  </a:cubicBezTo>
                  <a:cubicBezTo>
                    <a:pt x="3585" y="1560"/>
                    <a:pt x="3409" y="1083"/>
                    <a:pt x="3134" y="708"/>
                  </a:cubicBezTo>
                  <a:cubicBezTo>
                    <a:pt x="2983" y="507"/>
                    <a:pt x="2808" y="307"/>
                    <a:pt x="2582" y="181"/>
                  </a:cubicBezTo>
                  <a:cubicBezTo>
                    <a:pt x="2386" y="72"/>
                    <a:pt x="2151" y="1"/>
                    <a:pt x="1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7"/>
            <p:cNvSpPr/>
            <p:nvPr/>
          </p:nvSpPr>
          <p:spPr>
            <a:xfrm>
              <a:off x="3241375" y="3984375"/>
              <a:ext cx="68325" cy="76925"/>
            </a:xfrm>
            <a:custGeom>
              <a:avLst/>
              <a:gdLst/>
              <a:ahLst/>
              <a:cxnLst/>
              <a:rect l="l" t="t" r="r" b="b"/>
              <a:pathLst>
                <a:path w="2733" h="3077" extrusionOk="0">
                  <a:moveTo>
                    <a:pt x="1379" y="0"/>
                  </a:moveTo>
                  <a:cubicBezTo>
                    <a:pt x="1003" y="0"/>
                    <a:pt x="652" y="151"/>
                    <a:pt x="376" y="427"/>
                  </a:cubicBezTo>
                  <a:cubicBezTo>
                    <a:pt x="126" y="677"/>
                    <a:pt x="1" y="1028"/>
                    <a:pt x="26" y="1379"/>
                  </a:cubicBezTo>
                  <a:cubicBezTo>
                    <a:pt x="1" y="1630"/>
                    <a:pt x="26" y="1855"/>
                    <a:pt x="101" y="2081"/>
                  </a:cubicBezTo>
                  <a:cubicBezTo>
                    <a:pt x="201" y="2381"/>
                    <a:pt x="402" y="2657"/>
                    <a:pt x="677" y="2858"/>
                  </a:cubicBezTo>
                  <a:cubicBezTo>
                    <a:pt x="869" y="3011"/>
                    <a:pt x="1119" y="3076"/>
                    <a:pt x="1360" y="3076"/>
                  </a:cubicBezTo>
                  <a:cubicBezTo>
                    <a:pt x="1435" y="3076"/>
                    <a:pt x="1508" y="3070"/>
                    <a:pt x="1579" y="3058"/>
                  </a:cubicBezTo>
                  <a:cubicBezTo>
                    <a:pt x="1905" y="2983"/>
                    <a:pt x="2206" y="2807"/>
                    <a:pt x="2407" y="2557"/>
                  </a:cubicBezTo>
                  <a:cubicBezTo>
                    <a:pt x="2632" y="2281"/>
                    <a:pt x="2732" y="1930"/>
                    <a:pt x="2732" y="1554"/>
                  </a:cubicBezTo>
                  <a:cubicBezTo>
                    <a:pt x="2732" y="1203"/>
                    <a:pt x="2607" y="828"/>
                    <a:pt x="2381" y="552"/>
                  </a:cubicBezTo>
                  <a:cubicBezTo>
                    <a:pt x="2256" y="401"/>
                    <a:pt x="2131" y="251"/>
                    <a:pt x="1955" y="151"/>
                  </a:cubicBezTo>
                  <a:cubicBezTo>
                    <a:pt x="1780" y="51"/>
                    <a:pt x="1579" y="0"/>
                    <a:pt x="13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1" name="Google Shape;741;p27"/>
          <p:cNvGrpSpPr/>
          <p:nvPr/>
        </p:nvGrpSpPr>
        <p:grpSpPr>
          <a:xfrm rot="-5610212">
            <a:off x="6060226" y="4248687"/>
            <a:ext cx="424214" cy="652817"/>
            <a:chOff x="8171376" y="373828"/>
            <a:chExt cx="654640" cy="1007416"/>
          </a:xfrm>
        </p:grpSpPr>
        <p:sp>
          <p:nvSpPr>
            <p:cNvPr id="742" name="Google Shape;742;p27"/>
            <p:cNvSpPr/>
            <p:nvPr/>
          </p:nvSpPr>
          <p:spPr>
            <a:xfrm>
              <a:off x="8550653" y="373828"/>
              <a:ext cx="229161" cy="256088"/>
            </a:xfrm>
            <a:custGeom>
              <a:avLst/>
              <a:gdLst/>
              <a:ahLst/>
              <a:cxnLst/>
              <a:rect l="l" t="t" r="r" b="b"/>
              <a:pathLst>
                <a:path w="6468" h="7228" extrusionOk="0">
                  <a:moveTo>
                    <a:pt x="3355" y="0"/>
                  </a:moveTo>
                  <a:cubicBezTo>
                    <a:pt x="3315" y="0"/>
                    <a:pt x="3274" y="1"/>
                    <a:pt x="3234" y="3"/>
                  </a:cubicBezTo>
                  <a:cubicBezTo>
                    <a:pt x="2382" y="3"/>
                    <a:pt x="1505" y="354"/>
                    <a:pt x="903" y="981"/>
                  </a:cubicBezTo>
                  <a:cubicBezTo>
                    <a:pt x="302" y="1557"/>
                    <a:pt x="1" y="2410"/>
                    <a:pt x="51" y="3237"/>
                  </a:cubicBezTo>
                  <a:cubicBezTo>
                    <a:pt x="1" y="3788"/>
                    <a:pt x="76" y="4339"/>
                    <a:pt x="251" y="4841"/>
                  </a:cubicBezTo>
                  <a:cubicBezTo>
                    <a:pt x="477" y="5592"/>
                    <a:pt x="928" y="6269"/>
                    <a:pt x="1555" y="6720"/>
                  </a:cubicBezTo>
                  <a:cubicBezTo>
                    <a:pt x="2025" y="7059"/>
                    <a:pt x="2593" y="7228"/>
                    <a:pt x="3165" y="7228"/>
                  </a:cubicBezTo>
                  <a:cubicBezTo>
                    <a:pt x="3356" y="7228"/>
                    <a:pt x="3547" y="7209"/>
                    <a:pt x="3735" y="7171"/>
                  </a:cubicBezTo>
                  <a:cubicBezTo>
                    <a:pt x="4487" y="7021"/>
                    <a:pt x="5214" y="6595"/>
                    <a:pt x="5690" y="5994"/>
                  </a:cubicBezTo>
                  <a:cubicBezTo>
                    <a:pt x="6216" y="5342"/>
                    <a:pt x="6467" y="4490"/>
                    <a:pt x="6442" y="3663"/>
                  </a:cubicBezTo>
                  <a:cubicBezTo>
                    <a:pt x="6417" y="2811"/>
                    <a:pt x="6116" y="1958"/>
                    <a:pt x="5590" y="1257"/>
                  </a:cubicBezTo>
                  <a:cubicBezTo>
                    <a:pt x="5339" y="881"/>
                    <a:pt x="5013" y="555"/>
                    <a:pt x="4612" y="329"/>
                  </a:cubicBezTo>
                  <a:cubicBezTo>
                    <a:pt x="4245" y="123"/>
                    <a:pt x="3794" y="0"/>
                    <a:pt x="3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7"/>
            <p:cNvSpPr/>
            <p:nvPr/>
          </p:nvSpPr>
          <p:spPr>
            <a:xfrm>
              <a:off x="8662249" y="792855"/>
              <a:ext cx="96795" cy="108983"/>
            </a:xfrm>
            <a:custGeom>
              <a:avLst/>
              <a:gdLst/>
              <a:ahLst/>
              <a:cxnLst/>
              <a:rect l="l" t="t" r="r" b="b"/>
              <a:pathLst>
                <a:path w="2732" h="3076" extrusionOk="0">
                  <a:moveTo>
                    <a:pt x="1379" y="0"/>
                  </a:moveTo>
                  <a:cubicBezTo>
                    <a:pt x="1003" y="0"/>
                    <a:pt x="627" y="150"/>
                    <a:pt x="376" y="426"/>
                  </a:cubicBezTo>
                  <a:cubicBezTo>
                    <a:pt x="125" y="677"/>
                    <a:pt x="0" y="1028"/>
                    <a:pt x="0" y="1379"/>
                  </a:cubicBezTo>
                  <a:cubicBezTo>
                    <a:pt x="0" y="1604"/>
                    <a:pt x="25" y="1855"/>
                    <a:pt x="100" y="2055"/>
                  </a:cubicBezTo>
                  <a:cubicBezTo>
                    <a:pt x="201" y="2381"/>
                    <a:pt x="376" y="2657"/>
                    <a:pt x="652" y="2857"/>
                  </a:cubicBezTo>
                  <a:cubicBezTo>
                    <a:pt x="862" y="3010"/>
                    <a:pt x="1102" y="3076"/>
                    <a:pt x="1349" y="3076"/>
                  </a:cubicBezTo>
                  <a:cubicBezTo>
                    <a:pt x="1425" y="3076"/>
                    <a:pt x="1502" y="3070"/>
                    <a:pt x="1579" y="3058"/>
                  </a:cubicBezTo>
                  <a:cubicBezTo>
                    <a:pt x="1905" y="2983"/>
                    <a:pt x="2206" y="2807"/>
                    <a:pt x="2406" y="2556"/>
                  </a:cubicBezTo>
                  <a:cubicBezTo>
                    <a:pt x="2632" y="2281"/>
                    <a:pt x="2732" y="1905"/>
                    <a:pt x="2732" y="1554"/>
                  </a:cubicBezTo>
                  <a:cubicBezTo>
                    <a:pt x="2707" y="1203"/>
                    <a:pt x="2582" y="827"/>
                    <a:pt x="2356" y="526"/>
                  </a:cubicBezTo>
                  <a:cubicBezTo>
                    <a:pt x="2256" y="376"/>
                    <a:pt x="2130" y="251"/>
                    <a:pt x="1955" y="150"/>
                  </a:cubicBezTo>
                  <a:cubicBezTo>
                    <a:pt x="1780" y="50"/>
                    <a:pt x="1579" y="0"/>
                    <a:pt x="13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7"/>
            <p:cNvSpPr/>
            <p:nvPr/>
          </p:nvSpPr>
          <p:spPr>
            <a:xfrm>
              <a:off x="8596842" y="1123206"/>
              <a:ext cx="229174" cy="258038"/>
            </a:xfrm>
            <a:custGeom>
              <a:avLst/>
              <a:gdLst/>
              <a:ahLst/>
              <a:cxnLst/>
              <a:rect l="l" t="t" r="r" b="b"/>
              <a:pathLst>
                <a:path w="2732" h="3076" extrusionOk="0">
                  <a:moveTo>
                    <a:pt x="1379" y="0"/>
                  </a:moveTo>
                  <a:cubicBezTo>
                    <a:pt x="1003" y="0"/>
                    <a:pt x="627" y="150"/>
                    <a:pt x="376" y="426"/>
                  </a:cubicBezTo>
                  <a:cubicBezTo>
                    <a:pt x="125" y="677"/>
                    <a:pt x="0" y="1028"/>
                    <a:pt x="0" y="1379"/>
                  </a:cubicBezTo>
                  <a:cubicBezTo>
                    <a:pt x="0" y="1604"/>
                    <a:pt x="25" y="1855"/>
                    <a:pt x="100" y="2055"/>
                  </a:cubicBezTo>
                  <a:cubicBezTo>
                    <a:pt x="201" y="2381"/>
                    <a:pt x="376" y="2657"/>
                    <a:pt x="652" y="2857"/>
                  </a:cubicBezTo>
                  <a:cubicBezTo>
                    <a:pt x="862" y="3010"/>
                    <a:pt x="1102" y="3076"/>
                    <a:pt x="1349" y="3076"/>
                  </a:cubicBezTo>
                  <a:cubicBezTo>
                    <a:pt x="1425" y="3076"/>
                    <a:pt x="1502" y="3070"/>
                    <a:pt x="1579" y="3058"/>
                  </a:cubicBezTo>
                  <a:cubicBezTo>
                    <a:pt x="1905" y="2983"/>
                    <a:pt x="2206" y="2807"/>
                    <a:pt x="2406" y="2556"/>
                  </a:cubicBezTo>
                  <a:cubicBezTo>
                    <a:pt x="2632" y="2281"/>
                    <a:pt x="2732" y="1905"/>
                    <a:pt x="2732" y="1554"/>
                  </a:cubicBezTo>
                  <a:cubicBezTo>
                    <a:pt x="2707" y="1203"/>
                    <a:pt x="2582" y="827"/>
                    <a:pt x="2356" y="526"/>
                  </a:cubicBezTo>
                  <a:cubicBezTo>
                    <a:pt x="2256" y="376"/>
                    <a:pt x="2130" y="251"/>
                    <a:pt x="1955" y="150"/>
                  </a:cubicBezTo>
                  <a:cubicBezTo>
                    <a:pt x="1780" y="50"/>
                    <a:pt x="1579" y="0"/>
                    <a:pt x="1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7"/>
            <p:cNvSpPr/>
            <p:nvPr/>
          </p:nvSpPr>
          <p:spPr>
            <a:xfrm>
              <a:off x="8171376" y="744922"/>
              <a:ext cx="301679" cy="336807"/>
            </a:xfrm>
            <a:custGeom>
              <a:avLst/>
              <a:gdLst/>
              <a:ahLst/>
              <a:cxnLst/>
              <a:rect l="l" t="t" r="r" b="b"/>
              <a:pathLst>
                <a:path w="5565" h="6213" extrusionOk="0">
                  <a:moveTo>
                    <a:pt x="2783" y="0"/>
                  </a:moveTo>
                  <a:cubicBezTo>
                    <a:pt x="2056" y="0"/>
                    <a:pt x="1304" y="326"/>
                    <a:pt x="778" y="852"/>
                  </a:cubicBezTo>
                  <a:cubicBezTo>
                    <a:pt x="276" y="1353"/>
                    <a:pt x="1" y="2080"/>
                    <a:pt x="51" y="2807"/>
                  </a:cubicBezTo>
                  <a:cubicBezTo>
                    <a:pt x="1" y="3258"/>
                    <a:pt x="76" y="3734"/>
                    <a:pt x="226" y="4185"/>
                  </a:cubicBezTo>
                  <a:cubicBezTo>
                    <a:pt x="427" y="4812"/>
                    <a:pt x="803" y="5389"/>
                    <a:pt x="1354" y="5764"/>
                  </a:cubicBezTo>
                  <a:cubicBezTo>
                    <a:pt x="1769" y="6066"/>
                    <a:pt x="2241" y="6212"/>
                    <a:pt x="2727" y="6212"/>
                  </a:cubicBezTo>
                  <a:cubicBezTo>
                    <a:pt x="2887" y="6212"/>
                    <a:pt x="3048" y="6196"/>
                    <a:pt x="3209" y="6165"/>
                  </a:cubicBezTo>
                  <a:cubicBezTo>
                    <a:pt x="3860" y="6040"/>
                    <a:pt x="4487" y="5664"/>
                    <a:pt x="4888" y="5138"/>
                  </a:cubicBezTo>
                  <a:cubicBezTo>
                    <a:pt x="5339" y="4587"/>
                    <a:pt x="5565" y="3860"/>
                    <a:pt x="5539" y="3158"/>
                  </a:cubicBezTo>
                  <a:cubicBezTo>
                    <a:pt x="5514" y="2406"/>
                    <a:pt x="5264" y="1679"/>
                    <a:pt x="4813" y="1078"/>
                  </a:cubicBezTo>
                  <a:cubicBezTo>
                    <a:pt x="4587" y="777"/>
                    <a:pt x="4311" y="501"/>
                    <a:pt x="3986" y="301"/>
                  </a:cubicBezTo>
                  <a:cubicBezTo>
                    <a:pt x="3610" y="100"/>
                    <a:pt x="3209" y="0"/>
                    <a:pt x="27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6" name="Google Shape;746;p27"/>
          <p:cNvGrpSpPr/>
          <p:nvPr/>
        </p:nvGrpSpPr>
        <p:grpSpPr>
          <a:xfrm rot="-5610212">
            <a:off x="2231740" y="-20123"/>
            <a:ext cx="553666" cy="1119047"/>
            <a:chOff x="8017661" y="-45887"/>
            <a:chExt cx="854408" cy="1726895"/>
          </a:xfrm>
        </p:grpSpPr>
        <p:sp>
          <p:nvSpPr>
            <p:cNvPr id="747" name="Google Shape;747;p27"/>
            <p:cNvSpPr/>
            <p:nvPr/>
          </p:nvSpPr>
          <p:spPr>
            <a:xfrm>
              <a:off x="8642908" y="-45887"/>
              <a:ext cx="229161" cy="256088"/>
            </a:xfrm>
            <a:custGeom>
              <a:avLst/>
              <a:gdLst/>
              <a:ahLst/>
              <a:cxnLst/>
              <a:rect l="l" t="t" r="r" b="b"/>
              <a:pathLst>
                <a:path w="6468" h="7228" extrusionOk="0">
                  <a:moveTo>
                    <a:pt x="3355" y="0"/>
                  </a:moveTo>
                  <a:cubicBezTo>
                    <a:pt x="3315" y="0"/>
                    <a:pt x="3274" y="1"/>
                    <a:pt x="3234" y="3"/>
                  </a:cubicBezTo>
                  <a:cubicBezTo>
                    <a:pt x="2382" y="3"/>
                    <a:pt x="1505" y="354"/>
                    <a:pt x="903" y="981"/>
                  </a:cubicBezTo>
                  <a:cubicBezTo>
                    <a:pt x="302" y="1557"/>
                    <a:pt x="1" y="2410"/>
                    <a:pt x="51" y="3237"/>
                  </a:cubicBezTo>
                  <a:cubicBezTo>
                    <a:pt x="1" y="3788"/>
                    <a:pt x="76" y="4339"/>
                    <a:pt x="251" y="4841"/>
                  </a:cubicBezTo>
                  <a:cubicBezTo>
                    <a:pt x="477" y="5592"/>
                    <a:pt x="928" y="6269"/>
                    <a:pt x="1555" y="6720"/>
                  </a:cubicBezTo>
                  <a:cubicBezTo>
                    <a:pt x="2025" y="7059"/>
                    <a:pt x="2593" y="7228"/>
                    <a:pt x="3165" y="7228"/>
                  </a:cubicBezTo>
                  <a:cubicBezTo>
                    <a:pt x="3356" y="7228"/>
                    <a:pt x="3547" y="7209"/>
                    <a:pt x="3735" y="7171"/>
                  </a:cubicBezTo>
                  <a:cubicBezTo>
                    <a:pt x="4487" y="7021"/>
                    <a:pt x="5214" y="6595"/>
                    <a:pt x="5690" y="5994"/>
                  </a:cubicBezTo>
                  <a:cubicBezTo>
                    <a:pt x="6216" y="5342"/>
                    <a:pt x="6467" y="4490"/>
                    <a:pt x="6442" y="3663"/>
                  </a:cubicBezTo>
                  <a:cubicBezTo>
                    <a:pt x="6417" y="2811"/>
                    <a:pt x="6116" y="1958"/>
                    <a:pt x="5590" y="1257"/>
                  </a:cubicBezTo>
                  <a:cubicBezTo>
                    <a:pt x="5339" y="881"/>
                    <a:pt x="5013" y="555"/>
                    <a:pt x="4612" y="329"/>
                  </a:cubicBezTo>
                  <a:cubicBezTo>
                    <a:pt x="4245" y="123"/>
                    <a:pt x="3794" y="0"/>
                    <a:pt x="3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7"/>
            <p:cNvSpPr/>
            <p:nvPr/>
          </p:nvSpPr>
          <p:spPr>
            <a:xfrm>
              <a:off x="8662249" y="792855"/>
              <a:ext cx="96795" cy="108983"/>
            </a:xfrm>
            <a:custGeom>
              <a:avLst/>
              <a:gdLst/>
              <a:ahLst/>
              <a:cxnLst/>
              <a:rect l="l" t="t" r="r" b="b"/>
              <a:pathLst>
                <a:path w="2732" h="3076" extrusionOk="0">
                  <a:moveTo>
                    <a:pt x="1379" y="0"/>
                  </a:moveTo>
                  <a:cubicBezTo>
                    <a:pt x="1003" y="0"/>
                    <a:pt x="627" y="150"/>
                    <a:pt x="376" y="426"/>
                  </a:cubicBezTo>
                  <a:cubicBezTo>
                    <a:pt x="125" y="677"/>
                    <a:pt x="0" y="1028"/>
                    <a:pt x="0" y="1379"/>
                  </a:cubicBezTo>
                  <a:cubicBezTo>
                    <a:pt x="0" y="1604"/>
                    <a:pt x="25" y="1855"/>
                    <a:pt x="100" y="2055"/>
                  </a:cubicBezTo>
                  <a:cubicBezTo>
                    <a:pt x="201" y="2381"/>
                    <a:pt x="376" y="2657"/>
                    <a:pt x="652" y="2857"/>
                  </a:cubicBezTo>
                  <a:cubicBezTo>
                    <a:pt x="862" y="3010"/>
                    <a:pt x="1102" y="3076"/>
                    <a:pt x="1349" y="3076"/>
                  </a:cubicBezTo>
                  <a:cubicBezTo>
                    <a:pt x="1425" y="3076"/>
                    <a:pt x="1502" y="3070"/>
                    <a:pt x="1579" y="3058"/>
                  </a:cubicBezTo>
                  <a:cubicBezTo>
                    <a:pt x="1905" y="2983"/>
                    <a:pt x="2206" y="2807"/>
                    <a:pt x="2406" y="2556"/>
                  </a:cubicBezTo>
                  <a:cubicBezTo>
                    <a:pt x="2632" y="2281"/>
                    <a:pt x="2732" y="1905"/>
                    <a:pt x="2732" y="1554"/>
                  </a:cubicBezTo>
                  <a:cubicBezTo>
                    <a:pt x="2707" y="1203"/>
                    <a:pt x="2582" y="827"/>
                    <a:pt x="2356" y="526"/>
                  </a:cubicBezTo>
                  <a:cubicBezTo>
                    <a:pt x="2256" y="376"/>
                    <a:pt x="2130" y="251"/>
                    <a:pt x="1955" y="150"/>
                  </a:cubicBezTo>
                  <a:cubicBezTo>
                    <a:pt x="1780" y="50"/>
                    <a:pt x="1579" y="0"/>
                    <a:pt x="13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7"/>
            <p:cNvSpPr/>
            <p:nvPr/>
          </p:nvSpPr>
          <p:spPr>
            <a:xfrm>
              <a:off x="8623673" y="1422970"/>
              <a:ext cx="229174" cy="258038"/>
            </a:xfrm>
            <a:custGeom>
              <a:avLst/>
              <a:gdLst/>
              <a:ahLst/>
              <a:cxnLst/>
              <a:rect l="l" t="t" r="r" b="b"/>
              <a:pathLst>
                <a:path w="2732" h="3076" extrusionOk="0">
                  <a:moveTo>
                    <a:pt x="1379" y="0"/>
                  </a:moveTo>
                  <a:cubicBezTo>
                    <a:pt x="1003" y="0"/>
                    <a:pt x="627" y="150"/>
                    <a:pt x="376" y="426"/>
                  </a:cubicBezTo>
                  <a:cubicBezTo>
                    <a:pt x="125" y="677"/>
                    <a:pt x="0" y="1028"/>
                    <a:pt x="0" y="1379"/>
                  </a:cubicBezTo>
                  <a:cubicBezTo>
                    <a:pt x="0" y="1604"/>
                    <a:pt x="25" y="1855"/>
                    <a:pt x="100" y="2055"/>
                  </a:cubicBezTo>
                  <a:cubicBezTo>
                    <a:pt x="201" y="2381"/>
                    <a:pt x="376" y="2657"/>
                    <a:pt x="652" y="2857"/>
                  </a:cubicBezTo>
                  <a:cubicBezTo>
                    <a:pt x="862" y="3010"/>
                    <a:pt x="1102" y="3076"/>
                    <a:pt x="1349" y="3076"/>
                  </a:cubicBezTo>
                  <a:cubicBezTo>
                    <a:pt x="1425" y="3076"/>
                    <a:pt x="1502" y="3070"/>
                    <a:pt x="1579" y="3058"/>
                  </a:cubicBezTo>
                  <a:cubicBezTo>
                    <a:pt x="1905" y="2983"/>
                    <a:pt x="2206" y="2807"/>
                    <a:pt x="2406" y="2556"/>
                  </a:cubicBezTo>
                  <a:cubicBezTo>
                    <a:pt x="2632" y="2281"/>
                    <a:pt x="2732" y="1905"/>
                    <a:pt x="2732" y="1554"/>
                  </a:cubicBezTo>
                  <a:cubicBezTo>
                    <a:pt x="2707" y="1203"/>
                    <a:pt x="2582" y="827"/>
                    <a:pt x="2356" y="526"/>
                  </a:cubicBezTo>
                  <a:cubicBezTo>
                    <a:pt x="2256" y="376"/>
                    <a:pt x="2130" y="251"/>
                    <a:pt x="1955" y="150"/>
                  </a:cubicBezTo>
                  <a:cubicBezTo>
                    <a:pt x="1780" y="50"/>
                    <a:pt x="1579" y="0"/>
                    <a:pt x="13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7"/>
            <p:cNvSpPr/>
            <p:nvPr/>
          </p:nvSpPr>
          <p:spPr>
            <a:xfrm>
              <a:off x="8017661" y="645742"/>
              <a:ext cx="301679" cy="336807"/>
            </a:xfrm>
            <a:custGeom>
              <a:avLst/>
              <a:gdLst/>
              <a:ahLst/>
              <a:cxnLst/>
              <a:rect l="l" t="t" r="r" b="b"/>
              <a:pathLst>
                <a:path w="5565" h="6213" extrusionOk="0">
                  <a:moveTo>
                    <a:pt x="2783" y="0"/>
                  </a:moveTo>
                  <a:cubicBezTo>
                    <a:pt x="2056" y="0"/>
                    <a:pt x="1304" y="326"/>
                    <a:pt x="778" y="852"/>
                  </a:cubicBezTo>
                  <a:cubicBezTo>
                    <a:pt x="276" y="1353"/>
                    <a:pt x="1" y="2080"/>
                    <a:pt x="51" y="2807"/>
                  </a:cubicBezTo>
                  <a:cubicBezTo>
                    <a:pt x="1" y="3258"/>
                    <a:pt x="76" y="3734"/>
                    <a:pt x="226" y="4185"/>
                  </a:cubicBezTo>
                  <a:cubicBezTo>
                    <a:pt x="427" y="4812"/>
                    <a:pt x="803" y="5389"/>
                    <a:pt x="1354" y="5764"/>
                  </a:cubicBezTo>
                  <a:cubicBezTo>
                    <a:pt x="1769" y="6066"/>
                    <a:pt x="2241" y="6212"/>
                    <a:pt x="2727" y="6212"/>
                  </a:cubicBezTo>
                  <a:cubicBezTo>
                    <a:pt x="2887" y="6212"/>
                    <a:pt x="3048" y="6196"/>
                    <a:pt x="3209" y="6165"/>
                  </a:cubicBezTo>
                  <a:cubicBezTo>
                    <a:pt x="3860" y="6040"/>
                    <a:pt x="4487" y="5664"/>
                    <a:pt x="4888" y="5138"/>
                  </a:cubicBezTo>
                  <a:cubicBezTo>
                    <a:pt x="5339" y="4587"/>
                    <a:pt x="5565" y="3860"/>
                    <a:pt x="5539" y="3158"/>
                  </a:cubicBezTo>
                  <a:cubicBezTo>
                    <a:pt x="5514" y="2406"/>
                    <a:pt x="5264" y="1679"/>
                    <a:pt x="4813" y="1078"/>
                  </a:cubicBezTo>
                  <a:cubicBezTo>
                    <a:pt x="4587" y="777"/>
                    <a:pt x="4311" y="501"/>
                    <a:pt x="3986" y="301"/>
                  </a:cubicBezTo>
                  <a:cubicBezTo>
                    <a:pt x="3610" y="100"/>
                    <a:pt x="3209" y="0"/>
                    <a:pt x="27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805"/>
        <p:cNvGrpSpPr/>
        <p:nvPr/>
      </p:nvGrpSpPr>
      <p:grpSpPr>
        <a:xfrm>
          <a:off x="0" y="0"/>
          <a:ext cx="0" cy="0"/>
          <a:chOff x="0" y="0"/>
          <a:chExt cx="0" cy="0"/>
        </a:xfrm>
      </p:grpSpPr>
      <p:grpSp>
        <p:nvGrpSpPr>
          <p:cNvPr id="806" name="Google Shape;806;p30"/>
          <p:cNvGrpSpPr/>
          <p:nvPr/>
        </p:nvGrpSpPr>
        <p:grpSpPr>
          <a:xfrm>
            <a:off x="148077" y="3778240"/>
            <a:ext cx="510776" cy="658652"/>
            <a:chOff x="148077" y="3778240"/>
            <a:chExt cx="510776" cy="658652"/>
          </a:xfrm>
        </p:grpSpPr>
        <p:sp>
          <p:nvSpPr>
            <p:cNvPr id="807" name="Google Shape;807;p30"/>
            <p:cNvSpPr/>
            <p:nvPr/>
          </p:nvSpPr>
          <p:spPr>
            <a:xfrm rot="-5400000">
              <a:off x="493434" y="4151154"/>
              <a:ext cx="155918" cy="174919"/>
            </a:xfrm>
            <a:custGeom>
              <a:avLst/>
              <a:gdLst/>
              <a:ahLst/>
              <a:cxnLst/>
              <a:rect l="l" t="t" r="r" b="b"/>
              <a:pathLst>
                <a:path w="4212" h="4725" extrusionOk="0">
                  <a:moveTo>
                    <a:pt x="2106" y="0"/>
                  </a:moveTo>
                  <a:cubicBezTo>
                    <a:pt x="1555" y="25"/>
                    <a:pt x="978" y="251"/>
                    <a:pt x="577" y="652"/>
                  </a:cubicBezTo>
                  <a:cubicBezTo>
                    <a:pt x="201" y="1028"/>
                    <a:pt x="1" y="1579"/>
                    <a:pt x="26" y="2130"/>
                  </a:cubicBezTo>
                  <a:cubicBezTo>
                    <a:pt x="1" y="2481"/>
                    <a:pt x="51" y="2857"/>
                    <a:pt x="151" y="3183"/>
                  </a:cubicBezTo>
                  <a:cubicBezTo>
                    <a:pt x="327" y="3659"/>
                    <a:pt x="602" y="4085"/>
                    <a:pt x="1028" y="4386"/>
                  </a:cubicBezTo>
                  <a:cubicBezTo>
                    <a:pt x="1329" y="4612"/>
                    <a:pt x="1686" y="4724"/>
                    <a:pt x="2057" y="4724"/>
                  </a:cubicBezTo>
                  <a:cubicBezTo>
                    <a:pt x="2181" y="4724"/>
                    <a:pt x="2307" y="4712"/>
                    <a:pt x="2432" y="4687"/>
                  </a:cubicBezTo>
                  <a:cubicBezTo>
                    <a:pt x="2933" y="4587"/>
                    <a:pt x="3384" y="4311"/>
                    <a:pt x="3710" y="3910"/>
                  </a:cubicBezTo>
                  <a:cubicBezTo>
                    <a:pt x="4061" y="3484"/>
                    <a:pt x="4211" y="2957"/>
                    <a:pt x="4186" y="2406"/>
                  </a:cubicBezTo>
                  <a:cubicBezTo>
                    <a:pt x="4161" y="1830"/>
                    <a:pt x="3986" y="1278"/>
                    <a:pt x="3635" y="827"/>
                  </a:cubicBezTo>
                  <a:cubicBezTo>
                    <a:pt x="3484" y="602"/>
                    <a:pt x="3259" y="376"/>
                    <a:pt x="3008" y="226"/>
                  </a:cubicBezTo>
                  <a:cubicBezTo>
                    <a:pt x="2733" y="75"/>
                    <a:pt x="2432" y="0"/>
                    <a:pt x="2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0"/>
            <p:cNvSpPr/>
            <p:nvPr/>
          </p:nvSpPr>
          <p:spPr>
            <a:xfrm rot="-5400000">
              <a:off x="241365" y="3766293"/>
              <a:ext cx="206019" cy="229912"/>
            </a:xfrm>
            <a:custGeom>
              <a:avLst/>
              <a:gdLst/>
              <a:ahLst/>
              <a:cxnLst/>
              <a:rect l="l" t="t" r="r" b="b"/>
              <a:pathLst>
                <a:path w="4212" h="4700" extrusionOk="0">
                  <a:moveTo>
                    <a:pt x="2106" y="0"/>
                  </a:moveTo>
                  <a:cubicBezTo>
                    <a:pt x="1555" y="0"/>
                    <a:pt x="978" y="226"/>
                    <a:pt x="577" y="627"/>
                  </a:cubicBezTo>
                  <a:cubicBezTo>
                    <a:pt x="201" y="1028"/>
                    <a:pt x="1" y="1579"/>
                    <a:pt x="26" y="2105"/>
                  </a:cubicBezTo>
                  <a:cubicBezTo>
                    <a:pt x="1" y="2456"/>
                    <a:pt x="51" y="2832"/>
                    <a:pt x="151" y="3158"/>
                  </a:cubicBezTo>
                  <a:cubicBezTo>
                    <a:pt x="327" y="3634"/>
                    <a:pt x="602" y="4085"/>
                    <a:pt x="1028" y="4361"/>
                  </a:cubicBezTo>
                  <a:cubicBezTo>
                    <a:pt x="1329" y="4586"/>
                    <a:pt x="1686" y="4699"/>
                    <a:pt x="2058" y="4699"/>
                  </a:cubicBezTo>
                  <a:cubicBezTo>
                    <a:pt x="2181" y="4699"/>
                    <a:pt x="2307" y="4687"/>
                    <a:pt x="2432" y="4662"/>
                  </a:cubicBezTo>
                  <a:cubicBezTo>
                    <a:pt x="2933" y="4586"/>
                    <a:pt x="3384" y="4286"/>
                    <a:pt x="3710" y="3910"/>
                  </a:cubicBezTo>
                  <a:cubicBezTo>
                    <a:pt x="4061" y="3484"/>
                    <a:pt x="4211" y="2932"/>
                    <a:pt x="4186" y="2381"/>
                  </a:cubicBezTo>
                  <a:cubicBezTo>
                    <a:pt x="4161" y="1830"/>
                    <a:pt x="3986" y="1278"/>
                    <a:pt x="3635" y="827"/>
                  </a:cubicBezTo>
                  <a:cubicBezTo>
                    <a:pt x="3485" y="576"/>
                    <a:pt x="3259" y="376"/>
                    <a:pt x="3008" y="226"/>
                  </a:cubicBezTo>
                  <a:cubicBezTo>
                    <a:pt x="2733" y="50"/>
                    <a:pt x="2432" y="0"/>
                    <a:pt x="2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0"/>
            <p:cNvSpPr/>
            <p:nvPr/>
          </p:nvSpPr>
          <p:spPr>
            <a:xfrm rot="-5400000">
              <a:off x="159026" y="4252215"/>
              <a:ext cx="173728" cy="195626"/>
            </a:xfrm>
            <a:custGeom>
              <a:avLst/>
              <a:gdLst/>
              <a:ahLst/>
              <a:cxnLst/>
              <a:rect l="l" t="t" r="r" b="b"/>
              <a:pathLst>
                <a:path w="2732" h="3076" extrusionOk="0">
                  <a:moveTo>
                    <a:pt x="1379" y="0"/>
                  </a:moveTo>
                  <a:cubicBezTo>
                    <a:pt x="1003" y="0"/>
                    <a:pt x="627" y="150"/>
                    <a:pt x="376" y="426"/>
                  </a:cubicBezTo>
                  <a:cubicBezTo>
                    <a:pt x="125" y="677"/>
                    <a:pt x="0" y="1028"/>
                    <a:pt x="0" y="1379"/>
                  </a:cubicBezTo>
                  <a:cubicBezTo>
                    <a:pt x="0" y="1604"/>
                    <a:pt x="25" y="1855"/>
                    <a:pt x="100" y="2055"/>
                  </a:cubicBezTo>
                  <a:cubicBezTo>
                    <a:pt x="201" y="2381"/>
                    <a:pt x="376" y="2657"/>
                    <a:pt x="652" y="2857"/>
                  </a:cubicBezTo>
                  <a:cubicBezTo>
                    <a:pt x="862" y="3010"/>
                    <a:pt x="1102" y="3076"/>
                    <a:pt x="1349" y="3076"/>
                  </a:cubicBezTo>
                  <a:cubicBezTo>
                    <a:pt x="1425" y="3076"/>
                    <a:pt x="1502" y="3070"/>
                    <a:pt x="1579" y="3058"/>
                  </a:cubicBezTo>
                  <a:cubicBezTo>
                    <a:pt x="1905" y="2983"/>
                    <a:pt x="2206" y="2807"/>
                    <a:pt x="2406" y="2556"/>
                  </a:cubicBezTo>
                  <a:cubicBezTo>
                    <a:pt x="2632" y="2281"/>
                    <a:pt x="2732" y="1905"/>
                    <a:pt x="2732" y="1554"/>
                  </a:cubicBezTo>
                  <a:cubicBezTo>
                    <a:pt x="2707" y="1203"/>
                    <a:pt x="2582" y="827"/>
                    <a:pt x="2356" y="526"/>
                  </a:cubicBezTo>
                  <a:cubicBezTo>
                    <a:pt x="2256" y="376"/>
                    <a:pt x="2130" y="251"/>
                    <a:pt x="1955" y="150"/>
                  </a:cubicBezTo>
                  <a:cubicBezTo>
                    <a:pt x="1780" y="50"/>
                    <a:pt x="1579" y="0"/>
                    <a:pt x="13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0" name="Google Shape;810;p30"/>
          <p:cNvSpPr/>
          <p:nvPr/>
        </p:nvSpPr>
        <p:spPr>
          <a:xfrm rot="-5400000">
            <a:off x="299266" y="358009"/>
            <a:ext cx="268799" cy="299978"/>
          </a:xfrm>
          <a:custGeom>
            <a:avLst/>
            <a:gdLst/>
            <a:ahLst/>
            <a:cxnLst/>
            <a:rect l="l" t="t" r="r" b="b"/>
            <a:pathLst>
              <a:path w="4212" h="4700" extrusionOk="0">
                <a:moveTo>
                  <a:pt x="2106" y="0"/>
                </a:moveTo>
                <a:cubicBezTo>
                  <a:pt x="1555" y="0"/>
                  <a:pt x="978" y="226"/>
                  <a:pt x="577" y="627"/>
                </a:cubicBezTo>
                <a:cubicBezTo>
                  <a:pt x="201" y="1028"/>
                  <a:pt x="1" y="1579"/>
                  <a:pt x="26" y="2105"/>
                </a:cubicBezTo>
                <a:cubicBezTo>
                  <a:pt x="1" y="2456"/>
                  <a:pt x="51" y="2832"/>
                  <a:pt x="151" y="3158"/>
                </a:cubicBezTo>
                <a:cubicBezTo>
                  <a:pt x="327" y="3634"/>
                  <a:pt x="602" y="4085"/>
                  <a:pt x="1028" y="4361"/>
                </a:cubicBezTo>
                <a:cubicBezTo>
                  <a:pt x="1329" y="4586"/>
                  <a:pt x="1686" y="4699"/>
                  <a:pt x="2058" y="4699"/>
                </a:cubicBezTo>
                <a:cubicBezTo>
                  <a:pt x="2181" y="4699"/>
                  <a:pt x="2307" y="4687"/>
                  <a:pt x="2432" y="4662"/>
                </a:cubicBezTo>
                <a:cubicBezTo>
                  <a:pt x="2933" y="4586"/>
                  <a:pt x="3384" y="4286"/>
                  <a:pt x="3710" y="3910"/>
                </a:cubicBezTo>
                <a:cubicBezTo>
                  <a:pt x="4061" y="3484"/>
                  <a:pt x="4211" y="2932"/>
                  <a:pt x="4186" y="2381"/>
                </a:cubicBezTo>
                <a:cubicBezTo>
                  <a:pt x="4161" y="1830"/>
                  <a:pt x="3986" y="1278"/>
                  <a:pt x="3635" y="827"/>
                </a:cubicBezTo>
                <a:cubicBezTo>
                  <a:pt x="3485" y="576"/>
                  <a:pt x="3259" y="376"/>
                  <a:pt x="3008" y="226"/>
                </a:cubicBezTo>
                <a:cubicBezTo>
                  <a:pt x="2733" y="50"/>
                  <a:pt x="2432" y="0"/>
                  <a:pt x="21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0"/>
          <p:cNvSpPr/>
          <p:nvPr/>
        </p:nvSpPr>
        <p:spPr>
          <a:xfrm rot="8855799">
            <a:off x="186390" y="793028"/>
            <a:ext cx="173235" cy="193322"/>
          </a:xfrm>
          <a:custGeom>
            <a:avLst/>
            <a:gdLst/>
            <a:ahLst/>
            <a:cxnLst/>
            <a:rect l="l" t="t" r="r" b="b"/>
            <a:pathLst>
              <a:path w="4212" h="4700" extrusionOk="0">
                <a:moveTo>
                  <a:pt x="2106" y="0"/>
                </a:moveTo>
                <a:cubicBezTo>
                  <a:pt x="1555" y="0"/>
                  <a:pt x="978" y="226"/>
                  <a:pt x="577" y="627"/>
                </a:cubicBezTo>
                <a:cubicBezTo>
                  <a:pt x="201" y="1028"/>
                  <a:pt x="1" y="1579"/>
                  <a:pt x="26" y="2105"/>
                </a:cubicBezTo>
                <a:cubicBezTo>
                  <a:pt x="1" y="2456"/>
                  <a:pt x="51" y="2832"/>
                  <a:pt x="151" y="3158"/>
                </a:cubicBezTo>
                <a:cubicBezTo>
                  <a:pt x="327" y="3634"/>
                  <a:pt x="602" y="4085"/>
                  <a:pt x="1028" y="4361"/>
                </a:cubicBezTo>
                <a:cubicBezTo>
                  <a:pt x="1329" y="4586"/>
                  <a:pt x="1686" y="4699"/>
                  <a:pt x="2058" y="4699"/>
                </a:cubicBezTo>
                <a:cubicBezTo>
                  <a:pt x="2181" y="4699"/>
                  <a:pt x="2307" y="4687"/>
                  <a:pt x="2432" y="4662"/>
                </a:cubicBezTo>
                <a:cubicBezTo>
                  <a:pt x="2933" y="4586"/>
                  <a:pt x="3384" y="4286"/>
                  <a:pt x="3710" y="3910"/>
                </a:cubicBezTo>
                <a:cubicBezTo>
                  <a:pt x="4061" y="3484"/>
                  <a:pt x="4211" y="2932"/>
                  <a:pt x="4186" y="2381"/>
                </a:cubicBezTo>
                <a:cubicBezTo>
                  <a:pt x="4161" y="1830"/>
                  <a:pt x="3986" y="1278"/>
                  <a:pt x="3635" y="827"/>
                </a:cubicBezTo>
                <a:cubicBezTo>
                  <a:pt x="3485" y="576"/>
                  <a:pt x="3259" y="376"/>
                  <a:pt x="3008" y="226"/>
                </a:cubicBezTo>
                <a:cubicBezTo>
                  <a:pt x="2733" y="50"/>
                  <a:pt x="2432" y="0"/>
                  <a:pt x="21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0"/>
          <p:cNvSpPr/>
          <p:nvPr/>
        </p:nvSpPr>
        <p:spPr>
          <a:xfrm rot="10800000">
            <a:off x="8798189" y="4675300"/>
            <a:ext cx="196458" cy="219220"/>
          </a:xfrm>
          <a:custGeom>
            <a:avLst/>
            <a:gdLst/>
            <a:ahLst/>
            <a:cxnLst/>
            <a:rect l="l" t="t" r="r" b="b"/>
            <a:pathLst>
              <a:path w="4212" h="4700" extrusionOk="0">
                <a:moveTo>
                  <a:pt x="2106" y="0"/>
                </a:moveTo>
                <a:cubicBezTo>
                  <a:pt x="1555" y="0"/>
                  <a:pt x="978" y="226"/>
                  <a:pt x="577" y="627"/>
                </a:cubicBezTo>
                <a:cubicBezTo>
                  <a:pt x="201" y="1028"/>
                  <a:pt x="1" y="1579"/>
                  <a:pt x="26" y="2105"/>
                </a:cubicBezTo>
                <a:cubicBezTo>
                  <a:pt x="1" y="2456"/>
                  <a:pt x="51" y="2832"/>
                  <a:pt x="151" y="3158"/>
                </a:cubicBezTo>
                <a:cubicBezTo>
                  <a:pt x="327" y="3634"/>
                  <a:pt x="602" y="4085"/>
                  <a:pt x="1028" y="4361"/>
                </a:cubicBezTo>
                <a:cubicBezTo>
                  <a:pt x="1329" y="4586"/>
                  <a:pt x="1686" y="4699"/>
                  <a:pt x="2058" y="4699"/>
                </a:cubicBezTo>
                <a:cubicBezTo>
                  <a:pt x="2181" y="4699"/>
                  <a:pt x="2307" y="4687"/>
                  <a:pt x="2432" y="4662"/>
                </a:cubicBezTo>
                <a:cubicBezTo>
                  <a:pt x="2933" y="4586"/>
                  <a:pt x="3384" y="4286"/>
                  <a:pt x="3710" y="3910"/>
                </a:cubicBezTo>
                <a:cubicBezTo>
                  <a:pt x="4061" y="3484"/>
                  <a:pt x="4211" y="2932"/>
                  <a:pt x="4186" y="2381"/>
                </a:cubicBezTo>
                <a:cubicBezTo>
                  <a:pt x="4161" y="1830"/>
                  <a:pt x="3986" y="1278"/>
                  <a:pt x="3635" y="827"/>
                </a:cubicBezTo>
                <a:cubicBezTo>
                  <a:pt x="3485" y="576"/>
                  <a:pt x="3259" y="376"/>
                  <a:pt x="3008" y="226"/>
                </a:cubicBezTo>
                <a:cubicBezTo>
                  <a:pt x="2733" y="50"/>
                  <a:pt x="2432" y="0"/>
                  <a:pt x="2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0"/>
          <p:cNvSpPr/>
          <p:nvPr/>
        </p:nvSpPr>
        <p:spPr>
          <a:xfrm rot="10800000">
            <a:off x="8224252" y="4497892"/>
            <a:ext cx="259566" cy="289790"/>
          </a:xfrm>
          <a:custGeom>
            <a:avLst/>
            <a:gdLst/>
            <a:ahLst/>
            <a:cxnLst/>
            <a:rect l="l" t="t" r="r" b="b"/>
            <a:pathLst>
              <a:path w="5565" h="6213" extrusionOk="0">
                <a:moveTo>
                  <a:pt x="2783" y="0"/>
                </a:moveTo>
                <a:cubicBezTo>
                  <a:pt x="2056" y="0"/>
                  <a:pt x="1304" y="326"/>
                  <a:pt x="778" y="852"/>
                </a:cubicBezTo>
                <a:cubicBezTo>
                  <a:pt x="276" y="1353"/>
                  <a:pt x="1" y="2080"/>
                  <a:pt x="51" y="2807"/>
                </a:cubicBezTo>
                <a:cubicBezTo>
                  <a:pt x="1" y="3258"/>
                  <a:pt x="76" y="3734"/>
                  <a:pt x="226" y="4185"/>
                </a:cubicBezTo>
                <a:cubicBezTo>
                  <a:pt x="427" y="4812"/>
                  <a:pt x="803" y="5389"/>
                  <a:pt x="1354" y="5764"/>
                </a:cubicBezTo>
                <a:cubicBezTo>
                  <a:pt x="1769" y="6066"/>
                  <a:pt x="2241" y="6212"/>
                  <a:pt x="2727" y="6212"/>
                </a:cubicBezTo>
                <a:cubicBezTo>
                  <a:pt x="2887" y="6212"/>
                  <a:pt x="3048" y="6196"/>
                  <a:pt x="3209" y="6165"/>
                </a:cubicBezTo>
                <a:cubicBezTo>
                  <a:pt x="3860" y="6040"/>
                  <a:pt x="4487" y="5664"/>
                  <a:pt x="4888" y="5138"/>
                </a:cubicBezTo>
                <a:cubicBezTo>
                  <a:pt x="5339" y="4587"/>
                  <a:pt x="5565" y="3860"/>
                  <a:pt x="5539" y="3158"/>
                </a:cubicBezTo>
                <a:cubicBezTo>
                  <a:pt x="5514" y="2406"/>
                  <a:pt x="5264" y="1679"/>
                  <a:pt x="4813" y="1078"/>
                </a:cubicBezTo>
                <a:cubicBezTo>
                  <a:pt x="4587" y="777"/>
                  <a:pt x="4311" y="501"/>
                  <a:pt x="3986" y="301"/>
                </a:cubicBezTo>
                <a:cubicBezTo>
                  <a:pt x="3610" y="100"/>
                  <a:pt x="3209" y="0"/>
                  <a:pt x="27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0"/>
          <p:cNvSpPr/>
          <p:nvPr/>
        </p:nvSpPr>
        <p:spPr>
          <a:xfrm rot="10800000">
            <a:off x="8746039" y="3997962"/>
            <a:ext cx="196458" cy="219220"/>
          </a:xfrm>
          <a:custGeom>
            <a:avLst/>
            <a:gdLst/>
            <a:ahLst/>
            <a:cxnLst/>
            <a:rect l="l" t="t" r="r" b="b"/>
            <a:pathLst>
              <a:path w="4212" h="4700" extrusionOk="0">
                <a:moveTo>
                  <a:pt x="2106" y="0"/>
                </a:moveTo>
                <a:cubicBezTo>
                  <a:pt x="1555" y="0"/>
                  <a:pt x="978" y="226"/>
                  <a:pt x="577" y="627"/>
                </a:cubicBezTo>
                <a:cubicBezTo>
                  <a:pt x="201" y="1028"/>
                  <a:pt x="1" y="1579"/>
                  <a:pt x="26" y="2105"/>
                </a:cubicBezTo>
                <a:cubicBezTo>
                  <a:pt x="1" y="2456"/>
                  <a:pt x="51" y="2832"/>
                  <a:pt x="151" y="3158"/>
                </a:cubicBezTo>
                <a:cubicBezTo>
                  <a:pt x="327" y="3634"/>
                  <a:pt x="602" y="4085"/>
                  <a:pt x="1028" y="4361"/>
                </a:cubicBezTo>
                <a:cubicBezTo>
                  <a:pt x="1329" y="4586"/>
                  <a:pt x="1686" y="4699"/>
                  <a:pt x="2058" y="4699"/>
                </a:cubicBezTo>
                <a:cubicBezTo>
                  <a:pt x="2181" y="4699"/>
                  <a:pt x="2307" y="4687"/>
                  <a:pt x="2432" y="4662"/>
                </a:cubicBezTo>
                <a:cubicBezTo>
                  <a:pt x="2933" y="4586"/>
                  <a:pt x="3384" y="4286"/>
                  <a:pt x="3710" y="3910"/>
                </a:cubicBezTo>
                <a:cubicBezTo>
                  <a:pt x="4061" y="3484"/>
                  <a:pt x="4211" y="2932"/>
                  <a:pt x="4186" y="2381"/>
                </a:cubicBezTo>
                <a:cubicBezTo>
                  <a:pt x="4161" y="1830"/>
                  <a:pt x="3986" y="1278"/>
                  <a:pt x="3635" y="827"/>
                </a:cubicBezTo>
                <a:cubicBezTo>
                  <a:pt x="3485" y="576"/>
                  <a:pt x="3259" y="376"/>
                  <a:pt x="3008" y="226"/>
                </a:cubicBezTo>
                <a:cubicBezTo>
                  <a:pt x="2733" y="50"/>
                  <a:pt x="2432" y="0"/>
                  <a:pt x="2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5" name="Google Shape;815;p30"/>
          <p:cNvGrpSpPr/>
          <p:nvPr/>
        </p:nvGrpSpPr>
        <p:grpSpPr>
          <a:xfrm rot="10800000" flipH="1">
            <a:off x="8374168" y="264000"/>
            <a:ext cx="534755" cy="648645"/>
            <a:chOff x="8135869" y="3746436"/>
            <a:chExt cx="665698" cy="807475"/>
          </a:xfrm>
        </p:grpSpPr>
        <p:sp>
          <p:nvSpPr>
            <p:cNvPr id="816" name="Google Shape;816;p30"/>
            <p:cNvSpPr/>
            <p:nvPr/>
          </p:nvSpPr>
          <p:spPr>
            <a:xfrm rot="10800000" flipH="1">
              <a:off x="8209703" y="3746436"/>
              <a:ext cx="212001" cy="281654"/>
            </a:xfrm>
            <a:custGeom>
              <a:avLst/>
              <a:gdLst/>
              <a:ahLst/>
              <a:cxnLst/>
              <a:rect l="l" t="t" r="r" b="b"/>
              <a:pathLst>
                <a:path w="4462" h="5928" extrusionOk="0">
                  <a:moveTo>
                    <a:pt x="855" y="1"/>
                  </a:moveTo>
                  <a:cubicBezTo>
                    <a:pt x="781" y="1"/>
                    <a:pt x="696" y="47"/>
                    <a:pt x="677" y="121"/>
                  </a:cubicBezTo>
                  <a:cubicBezTo>
                    <a:pt x="226" y="1549"/>
                    <a:pt x="1" y="3028"/>
                    <a:pt x="26" y="4532"/>
                  </a:cubicBezTo>
                  <a:cubicBezTo>
                    <a:pt x="26" y="4958"/>
                    <a:pt x="51" y="5384"/>
                    <a:pt x="101" y="5810"/>
                  </a:cubicBezTo>
                  <a:cubicBezTo>
                    <a:pt x="117" y="5888"/>
                    <a:pt x="191" y="5927"/>
                    <a:pt x="269" y="5927"/>
                  </a:cubicBezTo>
                  <a:cubicBezTo>
                    <a:pt x="316" y="5927"/>
                    <a:pt x="364" y="5913"/>
                    <a:pt x="402" y="5885"/>
                  </a:cubicBezTo>
                  <a:cubicBezTo>
                    <a:pt x="1028" y="5434"/>
                    <a:pt x="1655" y="4958"/>
                    <a:pt x="2307" y="4481"/>
                  </a:cubicBezTo>
                  <a:lnTo>
                    <a:pt x="3234" y="3780"/>
                  </a:lnTo>
                  <a:cubicBezTo>
                    <a:pt x="3384" y="3654"/>
                    <a:pt x="3560" y="3529"/>
                    <a:pt x="3710" y="3429"/>
                  </a:cubicBezTo>
                  <a:cubicBezTo>
                    <a:pt x="3860" y="3303"/>
                    <a:pt x="4011" y="3228"/>
                    <a:pt x="4136" y="3078"/>
                  </a:cubicBezTo>
                  <a:cubicBezTo>
                    <a:pt x="4211" y="3003"/>
                    <a:pt x="4261" y="2852"/>
                    <a:pt x="4287" y="2727"/>
                  </a:cubicBezTo>
                  <a:cubicBezTo>
                    <a:pt x="4362" y="2702"/>
                    <a:pt x="4387" y="2652"/>
                    <a:pt x="4412" y="2602"/>
                  </a:cubicBezTo>
                  <a:cubicBezTo>
                    <a:pt x="4462" y="2501"/>
                    <a:pt x="4437" y="2426"/>
                    <a:pt x="4412" y="2351"/>
                  </a:cubicBezTo>
                  <a:cubicBezTo>
                    <a:pt x="4337" y="2201"/>
                    <a:pt x="4211" y="2151"/>
                    <a:pt x="4061" y="2100"/>
                  </a:cubicBezTo>
                  <a:lnTo>
                    <a:pt x="4011" y="2075"/>
                  </a:lnTo>
                  <a:cubicBezTo>
                    <a:pt x="4011" y="2025"/>
                    <a:pt x="3986" y="2000"/>
                    <a:pt x="3936" y="1950"/>
                  </a:cubicBezTo>
                  <a:cubicBezTo>
                    <a:pt x="2933" y="1324"/>
                    <a:pt x="1931" y="672"/>
                    <a:pt x="928" y="20"/>
                  </a:cubicBezTo>
                  <a:cubicBezTo>
                    <a:pt x="908" y="7"/>
                    <a:pt x="882" y="1"/>
                    <a:pt x="8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0"/>
            <p:cNvSpPr/>
            <p:nvPr/>
          </p:nvSpPr>
          <p:spPr>
            <a:xfrm rot="10800000" flipH="1">
              <a:off x="8509792" y="3818798"/>
              <a:ext cx="176271" cy="209625"/>
            </a:xfrm>
            <a:custGeom>
              <a:avLst/>
              <a:gdLst/>
              <a:ahLst/>
              <a:cxnLst/>
              <a:rect l="l" t="t" r="r" b="b"/>
              <a:pathLst>
                <a:path w="3710" h="4412" extrusionOk="0">
                  <a:moveTo>
                    <a:pt x="624" y="0"/>
                  </a:moveTo>
                  <a:cubicBezTo>
                    <a:pt x="608" y="0"/>
                    <a:pt x="593" y="1"/>
                    <a:pt x="577" y="2"/>
                  </a:cubicBezTo>
                  <a:cubicBezTo>
                    <a:pt x="402" y="27"/>
                    <a:pt x="276" y="153"/>
                    <a:pt x="226" y="303"/>
                  </a:cubicBezTo>
                  <a:cubicBezTo>
                    <a:pt x="176" y="328"/>
                    <a:pt x="126" y="378"/>
                    <a:pt x="126" y="453"/>
                  </a:cubicBezTo>
                  <a:cubicBezTo>
                    <a:pt x="51" y="1706"/>
                    <a:pt x="26" y="2960"/>
                    <a:pt x="1" y="4238"/>
                  </a:cubicBezTo>
                  <a:cubicBezTo>
                    <a:pt x="1" y="4317"/>
                    <a:pt x="78" y="4411"/>
                    <a:pt x="172" y="4411"/>
                  </a:cubicBezTo>
                  <a:cubicBezTo>
                    <a:pt x="198" y="4411"/>
                    <a:pt x="225" y="4404"/>
                    <a:pt x="251" y="4388"/>
                  </a:cubicBezTo>
                  <a:cubicBezTo>
                    <a:pt x="1254" y="3762"/>
                    <a:pt x="2231" y="3085"/>
                    <a:pt x="3159" y="2333"/>
                  </a:cubicBezTo>
                  <a:cubicBezTo>
                    <a:pt x="3284" y="2258"/>
                    <a:pt x="3409" y="2158"/>
                    <a:pt x="3509" y="2057"/>
                  </a:cubicBezTo>
                  <a:cubicBezTo>
                    <a:pt x="3610" y="1982"/>
                    <a:pt x="3710" y="1857"/>
                    <a:pt x="3685" y="1732"/>
                  </a:cubicBezTo>
                  <a:cubicBezTo>
                    <a:pt x="3660" y="1581"/>
                    <a:pt x="3509" y="1506"/>
                    <a:pt x="3384" y="1456"/>
                  </a:cubicBezTo>
                  <a:cubicBezTo>
                    <a:pt x="3234" y="1381"/>
                    <a:pt x="3108" y="1305"/>
                    <a:pt x="2983" y="1230"/>
                  </a:cubicBezTo>
                  <a:cubicBezTo>
                    <a:pt x="2457" y="930"/>
                    <a:pt x="1930" y="629"/>
                    <a:pt x="1404" y="328"/>
                  </a:cubicBezTo>
                  <a:cubicBezTo>
                    <a:pt x="1167" y="209"/>
                    <a:pt x="906" y="0"/>
                    <a:pt x="6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0"/>
            <p:cNvSpPr/>
            <p:nvPr/>
          </p:nvSpPr>
          <p:spPr>
            <a:xfrm rot="10800000" flipH="1">
              <a:off x="8326394" y="4066005"/>
              <a:ext cx="192996" cy="250581"/>
            </a:xfrm>
            <a:custGeom>
              <a:avLst/>
              <a:gdLst/>
              <a:ahLst/>
              <a:cxnLst/>
              <a:rect l="l" t="t" r="r" b="b"/>
              <a:pathLst>
                <a:path w="4062" h="5274" extrusionOk="0">
                  <a:moveTo>
                    <a:pt x="1139" y="1"/>
                  </a:moveTo>
                  <a:cubicBezTo>
                    <a:pt x="1049" y="1"/>
                    <a:pt x="972" y="77"/>
                    <a:pt x="953" y="152"/>
                  </a:cubicBezTo>
                  <a:cubicBezTo>
                    <a:pt x="933" y="142"/>
                    <a:pt x="908" y="136"/>
                    <a:pt x="882" y="136"/>
                  </a:cubicBezTo>
                  <a:cubicBezTo>
                    <a:pt x="845" y="136"/>
                    <a:pt x="807" y="148"/>
                    <a:pt x="778" y="177"/>
                  </a:cubicBezTo>
                  <a:cubicBezTo>
                    <a:pt x="527" y="353"/>
                    <a:pt x="527" y="704"/>
                    <a:pt x="477" y="979"/>
                  </a:cubicBezTo>
                  <a:cubicBezTo>
                    <a:pt x="427" y="1305"/>
                    <a:pt x="377" y="1631"/>
                    <a:pt x="352" y="1957"/>
                  </a:cubicBezTo>
                  <a:cubicBezTo>
                    <a:pt x="252" y="2634"/>
                    <a:pt x="176" y="3285"/>
                    <a:pt x="101" y="3962"/>
                  </a:cubicBezTo>
                  <a:cubicBezTo>
                    <a:pt x="76" y="4338"/>
                    <a:pt x="26" y="4714"/>
                    <a:pt x="1" y="5090"/>
                  </a:cubicBezTo>
                  <a:cubicBezTo>
                    <a:pt x="1" y="5213"/>
                    <a:pt x="87" y="5274"/>
                    <a:pt x="181" y="5274"/>
                  </a:cubicBezTo>
                  <a:cubicBezTo>
                    <a:pt x="222" y="5274"/>
                    <a:pt x="264" y="5263"/>
                    <a:pt x="302" y="5240"/>
                  </a:cubicBezTo>
                  <a:cubicBezTo>
                    <a:pt x="1304" y="4488"/>
                    <a:pt x="2257" y="3711"/>
                    <a:pt x="3184" y="2909"/>
                  </a:cubicBezTo>
                  <a:cubicBezTo>
                    <a:pt x="3460" y="2684"/>
                    <a:pt x="3710" y="2433"/>
                    <a:pt x="3986" y="2182"/>
                  </a:cubicBezTo>
                  <a:cubicBezTo>
                    <a:pt x="4061" y="2107"/>
                    <a:pt x="4061" y="1982"/>
                    <a:pt x="3961" y="1907"/>
                  </a:cubicBezTo>
                  <a:cubicBezTo>
                    <a:pt x="3084" y="1230"/>
                    <a:pt x="2181" y="604"/>
                    <a:pt x="1229" y="27"/>
                  </a:cubicBezTo>
                  <a:cubicBezTo>
                    <a:pt x="1198" y="9"/>
                    <a:pt x="1168" y="1"/>
                    <a:pt x="11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0"/>
            <p:cNvSpPr/>
            <p:nvPr/>
          </p:nvSpPr>
          <p:spPr>
            <a:xfrm rot="10800000" flipH="1">
              <a:off x="8135869" y="4080829"/>
              <a:ext cx="158454" cy="238798"/>
            </a:xfrm>
            <a:custGeom>
              <a:avLst/>
              <a:gdLst/>
              <a:ahLst/>
              <a:cxnLst/>
              <a:rect l="l" t="t" r="r" b="b"/>
              <a:pathLst>
                <a:path w="3335" h="5026" extrusionOk="0">
                  <a:moveTo>
                    <a:pt x="438" y="1"/>
                  </a:moveTo>
                  <a:cubicBezTo>
                    <a:pt x="385" y="1"/>
                    <a:pt x="333" y="18"/>
                    <a:pt x="302" y="66"/>
                  </a:cubicBezTo>
                  <a:cubicBezTo>
                    <a:pt x="226" y="91"/>
                    <a:pt x="151" y="141"/>
                    <a:pt x="151" y="216"/>
                  </a:cubicBezTo>
                  <a:cubicBezTo>
                    <a:pt x="151" y="266"/>
                    <a:pt x="151" y="292"/>
                    <a:pt x="151" y="317"/>
                  </a:cubicBezTo>
                  <a:cubicBezTo>
                    <a:pt x="101" y="342"/>
                    <a:pt x="76" y="392"/>
                    <a:pt x="51" y="417"/>
                  </a:cubicBezTo>
                  <a:cubicBezTo>
                    <a:pt x="26" y="492"/>
                    <a:pt x="51" y="567"/>
                    <a:pt x="126" y="617"/>
                  </a:cubicBezTo>
                  <a:cubicBezTo>
                    <a:pt x="26" y="1645"/>
                    <a:pt x="1" y="2647"/>
                    <a:pt x="26" y="3675"/>
                  </a:cubicBezTo>
                  <a:cubicBezTo>
                    <a:pt x="51" y="3976"/>
                    <a:pt x="26" y="4251"/>
                    <a:pt x="76" y="4552"/>
                  </a:cubicBezTo>
                  <a:cubicBezTo>
                    <a:pt x="101" y="4678"/>
                    <a:pt x="126" y="4828"/>
                    <a:pt x="226" y="4953"/>
                  </a:cubicBezTo>
                  <a:cubicBezTo>
                    <a:pt x="287" y="5004"/>
                    <a:pt x="348" y="5026"/>
                    <a:pt x="407" y="5026"/>
                  </a:cubicBezTo>
                  <a:cubicBezTo>
                    <a:pt x="494" y="5026"/>
                    <a:pt x="578" y="4978"/>
                    <a:pt x="653" y="4903"/>
                  </a:cubicBezTo>
                  <a:cubicBezTo>
                    <a:pt x="1054" y="4452"/>
                    <a:pt x="1455" y="4001"/>
                    <a:pt x="1856" y="3550"/>
                  </a:cubicBezTo>
                  <a:lnTo>
                    <a:pt x="3234" y="1996"/>
                  </a:lnTo>
                  <a:cubicBezTo>
                    <a:pt x="3309" y="1921"/>
                    <a:pt x="3334" y="1795"/>
                    <a:pt x="3234" y="1720"/>
                  </a:cubicBezTo>
                  <a:cubicBezTo>
                    <a:pt x="3184" y="1695"/>
                    <a:pt x="3134" y="1670"/>
                    <a:pt x="3084" y="1645"/>
                  </a:cubicBezTo>
                  <a:cubicBezTo>
                    <a:pt x="3134" y="1570"/>
                    <a:pt x="3134" y="1444"/>
                    <a:pt x="3034" y="1394"/>
                  </a:cubicBezTo>
                  <a:lnTo>
                    <a:pt x="527" y="16"/>
                  </a:lnTo>
                  <a:cubicBezTo>
                    <a:pt x="500" y="7"/>
                    <a:pt x="469" y="1"/>
                    <a:pt x="4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0"/>
            <p:cNvSpPr/>
            <p:nvPr/>
          </p:nvSpPr>
          <p:spPr>
            <a:xfrm rot="10800000" flipH="1">
              <a:off x="8601491" y="4077313"/>
              <a:ext cx="200075" cy="194706"/>
            </a:xfrm>
            <a:custGeom>
              <a:avLst/>
              <a:gdLst/>
              <a:ahLst/>
              <a:cxnLst/>
              <a:rect l="l" t="t" r="r" b="b"/>
              <a:pathLst>
                <a:path w="4211" h="4098" extrusionOk="0">
                  <a:moveTo>
                    <a:pt x="1437" y="0"/>
                  </a:moveTo>
                  <a:cubicBezTo>
                    <a:pt x="1363" y="0"/>
                    <a:pt x="1298" y="58"/>
                    <a:pt x="1279" y="117"/>
                  </a:cubicBezTo>
                  <a:cubicBezTo>
                    <a:pt x="777" y="1270"/>
                    <a:pt x="376" y="2447"/>
                    <a:pt x="26" y="3650"/>
                  </a:cubicBezTo>
                  <a:cubicBezTo>
                    <a:pt x="0" y="3751"/>
                    <a:pt x="51" y="3801"/>
                    <a:pt x="101" y="3851"/>
                  </a:cubicBezTo>
                  <a:cubicBezTo>
                    <a:pt x="101" y="3876"/>
                    <a:pt x="101" y="3926"/>
                    <a:pt x="126" y="3951"/>
                  </a:cubicBezTo>
                  <a:cubicBezTo>
                    <a:pt x="175" y="4059"/>
                    <a:pt x="258" y="4098"/>
                    <a:pt x="353" y="4098"/>
                  </a:cubicBezTo>
                  <a:cubicBezTo>
                    <a:pt x="546" y="4098"/>
                    <a:pt x="793" y="3935"/>
                    <a:pt x="928" y="3851"/>
                  </a:cubicBezTo>
                  <a:cubicBezTo>
                    <a:pt x="1229" y="3701"/>
                    <a:pt x="1504" y="3550"/>
                    <a:pt x="1805" y="3375"/>
                  </a:cubicBezTo>
                  <a:cubicBezTo>
                    <a:pt x="2381" y="3049"/>
                    <a:pt x="2958" y="2698"/>
                    <a:pt x="3509" y="2322"/>
                  </a:cubicBezTo>
                  <a:cubicBezTo>
                    <a:pt x="3760" y="2147"/>
                    <a:pt x="4086" y="1971"/>
                    <a:pt x="4186" y="1671"/>
                  </a:cubicBezTo>
                  <a:cubicBezTo>
                    <a:pt x="4211" y="1570"/>
                    <a:pt x="4186" y="1495"/>
                    <a:pt x="4111" y="1445"/>
                  </a:cubicBezTo>
                  <a:cubicBezTo>
                    <a:pt x="3309" y="843"/>
                    <a:pt x="2432" y="367"/>
                    <a:pt x="1504" y="16"/>
                  </a:cubicBezTo>
                  <a:cubicBezTo>
                    <a:pt x="1482" y="5"/>
                    <a:pt x="1459" y="0"/>
                    <a:pt x="1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0"/>
            <p:cNvSpPr/>
            <p:nvPr/>
          </p:nvSpPr>
          <p:spPr>
            <a:xfrm rot="10800000" flipH="1">
              <a:off x="8550273" y="4309554"/>
              <a:ext cx="129852" cy="161352"/>
            </a:xfrm>
            <a:custGeom>
              <a:avLst/>
              <a:gdLst/>
              <a:ahLst/>
              <a:cxnLst/>
              <a:rect l="l" t="t" r="r" b="b"/>
              <a:pathLst>
                <a:path w="2733" h="3396" extrusionOk="0">
                  <a:moveTo>
                    <a:pt x="571" y="1"/>
                  </a:moveTo>
                  <a:cubicBezTo>
                    <a:pt x="493" y="1"/>
                    <a:pt x="419" y="25"/>
                    <a:pt x="352" y="92"/>
                  </a:cubicBezTo>
                  <a:cubicBezTo>
                    <a:pt x="276" y="217"/>
                    <a:pt x="251" y="368"/>
                    <a:pt x="226" y="493"/>
                  </a:cubicBezTo>
                  <a:cubicBezTo>
                    <a:pt x="176" y="744"/>
                    <a:pt x="126" y="1019"/>
                    <a:pt x="76" y="1295"/>
                  </a:cubicBezTo>
                  <a:cubicBezTo>
                    <a:pt x="1" y="1922"/>
                    <a:pt x="1" y="2548"/>
                    <a:pt x="76" y="3150"/>
                  </a:cubicBezTo>
                  <a:cubicBezTo>
                    <a:pt x="76" y="3175"/>
                    <a:pt x="76" y="3175"/>
                    <a:pt x="76" y="3175"/>
                  </a:cubicBezTo>
                  <a:cubicBezTo>
                    <a:pt x="56" y="3277"/>
                    <a:pt x="135" y="3395"/>
                    <a:pt x="246" y="3395"/>
                  </a:cubicBezTo>
                  <a:cubicBezTo>
                    <a:pt x="272" y="3395"/>
                    <a:pt x="299" y="3389"/>
                    <a:pt x="327" y="3375"/>
                  </a:cubicBezTo>
                  <a:cubicBezTo>
                    <a:pt x="602" y="3225"/>
                    <a:pt x="803" y="3024"/>
                    <a:pt x="1028" y="2824"/>
                  </a:cubicBezTo>
                  <a:cubicBezTo>
                    <a:pt x="1279" y="2598"/>
                    <a:pt x="1505" y="2373"/>
                    <a:pt x="1755" y="2172"/>
                  </a:cubicBezTo>
                  <a:cubicBezTo>
                    <a:pt x="1981" y="1947"/>
                    <a:pt x="2206" y="1721"/>
                    <a:pt x="2432" y="1521"/>
                  </a:cubicBezTo>
                  <a:cubicBezTo>
                    <a:pt x="2557" y="1420"/>
                    <a:pt x="2708" y="1320"/>
                    <a:pt x="2708" y="1170"/>
                  </a:cubicBezTo>
                  <a:cubicBezTo>
                    <a:pt x="2733" y="1019"/>
                    <a:pt x="2607" y="894"/>
                    <a:pt x="2482" y="844"/>
                  </a:cubicBezTo>
                  <a:cubicBezTo>
                    <a:pt x="2206" y="694"/>
                    <a:pt x="1906" y="568"/>
                    <a:pt x="1630" y="443"/>
                  </a:cubicBezTo>
                  <a:cubicBezTo>
                    <a:pt x="1354" y="318"/>
                    <a:pt x="1053" y="167"/>
                    <a:pt x="778" y="42"/>
                  </a:cubicBezTo>
                  <a:cubicBezTo>
                    <a:pt x="708" y="19"/>
                    <a:pt x="638" y="1"/>
                    <a:pt x="5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0"/>
            <p:cNvSpPr/>
            <p:nvPr/>
          </p:nvSpPr>
          <p:spPr>
            <a:xfrm rot="10800000" flipH="1">
              <a:off x="8295463" y="4388615"/>
              <a:ext cx="145293" cy="165296"/>
            </a:xfrm>
            <a:custGeom>
              <a:avLst/>
              <a:gdLst/>
              <a:ahLst/>
              <a:cxnLst/>
              <a:rect l="l" t="t" r="r" b="b"/>
              <a:pathLst>
                <a:path w="3058" h="3479" extrusionOk="0">
                  <a:moveTo>
                    <a:pt x="407" y="0"/>
                  </a:moveTo>
                  <a:cubicBezTo>
                    <a:pt x="333" y="0"/>
                    <a:pt x="270" y="33"/>
                    <a:pt x="251" y="110"/>
                  </a:cubicBezTo>
                  <a:cubicBezTo>
                    <a:pt x="0" y="1037"/>
                    <a:pt x="25" y="2015"/>
                    <a:pt x="76" y="2967"/>
                  </a:cubicBezTo>
                  <a:cubicBezTo>
                    <a:pt x="76" y="3017"/>
                    <a:pt x="101" y="3067"/>
                    <a:pt x="126" y="3092"/>
                  </a:cubicBezTo>
                  <a:cubicBezTo>
                    <a:pt x="101" y="3218"/>
                    <a:pt x="126" y="3318"/>
                    <a:pt x="226" y="3418"/>
                  </a:cubicBezTo>
                  <a:cubicBezTo>
                    <a:pt x="267" y="3459"/>
                    <a:pt x="316" y="3478"/>
                    <a:pt x="364" y="3478"/>
                  </a:cubicBezTo>
                  <a:cubicBezTo>
                    <a:pt x="404" y="3478"/>
                    <a:pt x="443" y="3466"/>
                    <a:pt x="477" y="3443"/>
                  </a:cubicBezTo>
                  <a:cubicBezTo>
                    <a:pt x="1178" y="2942"/>
                    <a:pt x="1855" y="2416"/>
                    <a:pt x="2482" y="1839"/>
                  </a:cubicBezTo>
                  <a:cubicBezTo>
                    <a:pt x="2607" y="1689"/>
                    <a:pt x="2782" y="1538"/>
                    <a:pt x="2908" y="1388"/>
                  </a:cubicBezTo>
                  <a:cubicBezTo>
                    <a:pt x="3058" y="1187"/>
                    <a:pt x="2983" y="987"/>
                    <a:pt x="2807" y="862"/>
                  </a:cubicBezTo>
                  <a:cubicBezTo>
                    <a:pt x="2456" y="661"/>
                    <a:pt x="2106" y="511"/>
                    <a:pt x="1730" y="360"/>
                  </a:cubicBezTo>
                  <a:cubicBezTo>
                    <a:pt x="1329" y="210"/>
                    <a:pt x="903" y="85"/>
                    <a:pt x="477" y="9"/>
                  </a:cubicBezTo>
                  <a:cubicBezTo>
                    <a:pt x="453" y="4"/>
                    <a:pt x="429" y="0"/>
                    <a:pt x="4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3" name="Google Shape;823;p30"/>
          <p:cNvSpPr/>
          <p:nvPr/>
        </p:nvSpPr>
        <p:spPr>
          <a:xfrm rot="-5400000">
            <a:off x="8766322" y="2367841"/>
            <a:ext cx="155918" cy="174920"/>
          </a:xfrm>
          <a:custGeom>
            <a:avLst/>
            <a:gdLst/>
            <a:ahLst/>
            <a:cxnLst/>
            <a:rect l="l" t="t" r="r" b="b"/>
            <a:pathLst>
              <a:path w="4212" h="4725" extrusionOk="0">
                <a:moveTo>
                  <a:pt x="2106" y="0"/>
                </a:moveTo>
                <a:cubicBezTo>
                  <a:pt x="1555" y="25"/>
                  <a:pt x="978" y="251"/>
                  <a:pt x="577" y="652"/>
                </a:cubicBezTo>
                <a:cubicBezTo>
                  <a:pt x="201" y="1028"/>
                  <a:pt x="1" y="1579"/>
                  <a:pt x="26" y="2130"/>
                </a:cubicBezTo>
                <a:cubicBezTo>
                  <a:pt x="1" y="2481"/>
                  <a:pt x="51" y="2857"/>
                  <a:pt x="151" y="3183"/>
                </a:cubicBezTo>
                <a:cubicBezTo>
                  <a:pt x="327" y="3659"/>
                  <a:pt x="602" y="4085"/>
                  <a:pt x="1028" y="4386"/>
                </a:cubicBezTo>
                <a:cubicBezTo>
                  <a:pt x="1329" y="4612"/>
                  <a:pt x="1686" y="4724"/>
                  <a:pt x="2057" y="4724"/>
                </a:cubicBezTo>
                <a:cubicBezTo>
                  <a:pt x="2181" y="4724"/>
                  <a:pt x="2307" y="4712"/>
                  <a:pt x="2432" y="4687"/>
                </a:cubicBezTo>
                <a:cubicBezTo>
                  <a:pt x="2933" y="4587"/>
                  <a:pt x="3384" y="4311"/>
                  <a:pt x="3710" y="3910"/>
                </a:cubicBezTo>
                <a:cubicBezTo>
                  <a:pt x="4061" y="3484"/>
                  <a:pt x="4211" y="2957"/>
                  <a:pt x="4186" y="2406"/>
                </a:cubicBezTo>
                <a:cubicBezTo>
                  <a:pt x="4161" y="1830"/>
                  <a:pt x="3986" y="1278"/>
                  <a:pt x="3635" y="827"/>
                </a:cubicBezTo>
                <a:cubicBezTo>
                  <a:pt x="3484" y="602"/>
                  <a:pt x="3259" y="376"/>
                  <a:pt x="3008" y="226"/>
                </a:cubicBezTo>
                <a:cubicBezTo>
                  <a:pt x="2733" y="75"/>
                  <a:pt x="2432" y="0"/>
                  <a:pt x="21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2873873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Nunito Black"/>
              <a:buNone/>
              <a:defRPr sz="3500">
                <a:solidFill>
                  <a:schemeClr val="dk1"/>
                </a:solidFill>
                <a:latin typeface="Nunito Black"/>
                <a:ea typeface="Nunito Black"/>
                <a:cs typeface="Nunito Black"/>
                <a:sym typeface="Nunito Black"/>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2"/>
              </a:buClr>
              <a:buSzPts val="1400"/>
              <a:buFont typeface="Manjari"/>
              <a:buChar char="●"/>
              <a:defRPr>
                <a:solidFill>
                  <a:schemeClr val="dk2"/>
                </a:solidFill>
                <a:latin typeface="Manjari"/>
                <a:ea typeface="Manjari"/>
                <a:cs typeface="Manjari"/>
                <a:sym typeface="Manjari"/>
              </a:defRPr>
            </a:lvl1pPr>
            <a:lvl2pPr marL="914400" lvl="1" indent="-317500">
              <a:lnSpc>
                <a:spcPct val="115000"/>
              </a:lnSpc>
              <a:spcBef>
                <a:spcPts val="1600"/>
              </a:spcBef>
              <a:spcAft>
                <a:spcPts val="0"/>
              </a:spcAft>
              <a:buClr>
                <a:schemeClr val="dk2"/>
              </a:buClr>
              <a:buSzPts val="1400"/>
              <a:buFont typeface="Manjari"/>
              <a:buChar char="○"/>
              <a:defRPr>
                <a:solidFill>
                  <a:schemeClr val="dk2"/>
                </a:solidFill>
                <a:latin typeface="Manjari"/>
                <a:ea typeface="Manjari"/>
                <a:cs typeface="Manjari"/>
                <a:sym typeface="Manjari"/>
              </a:defRPr>
            </a:lvl2pPr>
            <a:lvl3pPr marL="1371600" lvl="2" indent="-317500">
              <a:lnSpc>
                <a:spcPct val="115000"/>
              </a:lnSpc>
              <a:spcBef>
                <a:spcPts val="1600"/>
              </a:spcBef>
              <a:spcAft>
                <a:spcPts val="0"/>
              </a:spcAft>
              <a:buClr>
                <a:schemeClr val="dk2"/>
              </a:buClr>
              <a:buSzPts val="1400"/>
              <a:buFont typeface="Manjari"/>
              <a:buChar char="■"/>
              <a:defRPr>
                <a:solidFill>
                  <a:schemeClr val="dk2"/>
                </a:solidFill>
                <a:latin typeface="Manjari"/>
                <a:ea typeface="Manjari"/>
                <a:cs typeface="Manjari"/>
                <a:sym typeface="Manjari"/>
              </a:defRPr>
            </a:lvl3pPr>
            <a:lvl4pPr marL="1828800" lvl="3" indent="-317500">
              <a:lnSpc>
                <a:spcPct val="115000"/>
              </a:lnSpc>
              <a:spcBef>
                <a:spcPts val="1600"/>
              </a:spcBef>
              <a:spcAft>
                <a:spcPts val="0"/>
              </a:spcAft>
              <a:buClr>
                <a:schemeClr val="dk2"/>
              </a:buClr>
              <a:buSzPts val="1400"/>
              <a:buFont typeface="Manjari"/>
              <a:buChar char="●"/>
              <a:defRPr>
                <a:solidFill>
                  <a:schemeClr val="dk2"/>
                </a:solidFill>
                <a:latin typeface="Manjari"/>
                <a:ea typeface="Manjari"/>
                <a:cs typeface="Manjari"/>
                <a:sym typeface="Manjari"/>
              </a:defRPr>
            </a:lvl4pPr>
            <a:lvl5pPr marL="2286000" lvl="4" indent="-317500">
              <a:lnSpc>
                <a:spcPct val="115000"/>
              </a:lnSpc>
              <a:spcBef>
                <a:spcPts val="1600"/>
              </a:spcBef>
              <a:spcAft>
                <a:spcPts val="0"/>
              </a:spcAft>
              <a:buClr>
                <a:schemeClr val="dk2"/>
              </a:buClr>
              <a:buSzPts val="1400"/>
              <a:buFont typeface="Manjari"/>
              <a:buChar char="○"/>
              <a:defRPr>
                <a:solidFill>
                  <a:schemeClr val="dk2"/>
                </a:solidFill>
                <a:latin typeface="Manjari"/>
                <a:ea typeface="Manjari"/>
                <a:cs typeface="Manjari"/>
                <a:sym typeface="Manjari"/>
              </a:defRPr>
            </a:lvl5pPr>
            <a:lvl6pPr marL="2743200" lvl="5" indent="-317500">
              <a:lnSpc>
                <a:spcPct val="115000"/>
              </a:lnSpc>
              <a:spcBef>
                <a:spcPts val="1600"/>
              </a:spcBef>
              <a:spcAft>
                <a:spcPts val="0"/>
              </a:spcAft>
              <a:buClr>
                <a:schemeClr val="dk2"/>
              </a:buClr>
              <a:buSzPts val="1400"/>
              <a:buFont typeface="Manjari"/>
              <a:buChar char="■"/>
              <a:defRPr>
                <a:solidFill>
                  <a:schemeClr val="dk2"/>
                </a:solidFill>
                <a:latin typeface="Manjari"/>
                <a:ea typeface="Manjari"/>
                <a:cs typeface="Manjari"/>
                <a:sym typeface="Manjari"/>
              </a:defRPr>
            </a:lvl6pPr>
            <a:lvl7pPr marL="3200400" lvl="6" indent="-317500">
              <a:lnSpc>
                <a:spcPct val="115000"/>
              </a:lnSpc>
              <a:spcBef>
                <a:spcPts val="1600"/>
              </a:spcBef>
              <a:spcAft>
                <a:spcPts val="0"/>
              </a:spcAft>
              <a:buClr>
                <a:schemeClr val="dk2"/>
              </a:buClr>
              <a:buSzPts val="1400"/>
              <a:buFont typeface="Manjari"/>
              <a:buChar char="●"/>
              <a:defRPr>
                <a:solidFill>
                  <a:schemeClr val="dk2"/>
                </a:solidFill>
                <a:latin typeface="Manjari"/>
                <a:ea typeface="Manjari"/>
                <a:cs typeface="Manjari"/>
                <a:sym typeface="Manjari"/>
              </a:defRPr>
            </a:lvl7pPr>
            <a:lvl8pPr marL="3657600" lvl="7" indent="-317500">
              <a:lnSpc>
                <a:spcPct val="115000"/>
              </a:lnSpc>
              <a:spcBef>
                <a:spcPts val="1600"/>
              </a:spcBef>
              <a:spcAft>
                <a:spcPts val="0"/>
              </a:spcAft>
              <a:buClr>
                <a:schemeClr val="dk2"/>
              </a:buClr>
              <a:buSzPts val="1400"/>
              <a:buFont typeface="Manjari"/>
              <a:buChar char="○"/>
              <a:defRPr>
                <a:solidFill>
                  <a:schemeClr val="dk2"/>
                </a:solidFill>
                <a:latin typeface="Manjari"/>
                <a:ea typeface="Manjari"/>
                <a:cs typeface="Manjari"/>
                <a:sym typeface="Manjari"/>
              </a:defRPr>
            </a:lvl8pPr>
            <a:lvl9pPr marL="4114800" lvl="8" indent="-317500">
              <a:lnSpc>
                <a:spcPct val="115000"/>
              </a:lnSpc>
              <a:spcBef>
                <a:spcPts val="1600"/>
              </a:spcBef>
              <a:spcAft>
                <a:spcPts val="1600"/>
              </a:spcAft>
              <a:buClr>
                <a:schemeClr val="dk2"/>
              </a:buClr>
              <a:buSzPts val="1400"/>
              <a:buFont typeface="Manjari"/>
              <a:buChar char="■"/>
              <a:defRPr>
                <a:solidFill>
                  <a:schemeClr val="dk2"/>
                </a:solidFill>
                <a:latin typeface="Manjari"/>
                <a:ea typeface="Manjari"/>
                <a:cs typeface="Manjari"/>
                <a:sym typeface="Manja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7" r:id="rId4"/>
    <p:sldLayoutId id="2147483669" r:id="rId5"/>
    <p:sldLayoutId id="2147483673" r:id="rId6"/>
    <p:sldLayoutId id="2147483676" r:id="rId7"/>
    <p:sldLayoutId id="2147483682"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8.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21.svg"/></Relationships>
</file>

<file path=ppt/slides/_rels/slide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8.xml"/><Relationship Id="rId5" Type="http://schemas.openxmlformats.org/officeDocument/2006/relationships/image" Target="../media/image23.sv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8.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 Id="rId5" Type="http://schemas.openxmlformats.org/officeDocument/2006/relationships/image" Target="../media/image31.sv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5" Type="http://schemas.openxmlformats.org/officeDocument/2006/relationships/image" Target="../media/image14.sv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25"/>
        <p:cNvGrpSpPr/>
        <p:nvPr/>
      </p:nvGrpSpPr>
      <p:grpSpPr>
        <a:xfrm>
          <a:off x="0" y="0"/>
          <a:ext cx="0" cy="0"/>
          <a:chOff x="0" y="0"/>
          <a:chExt cx="0" cy="0"/>
        </a:xfrm>
      </p:grpSpPr>
      <p:grpSp>
        <p:nvGrpSpPr>
          <p:cNvPr id="2326" name="Google Shape;2326;p69"/>
          <p:cNvGrpSpPr/>
          <p:nvPr/>
        </p:nvGrpSpPr>
        <p:grpSpPr>
          <a:xfrm>
            <a:off x="757144" y="984070"/>
            <a:ext cx="7634646" cy="2961920"/>
            <a:chOff x="754675" y="1042237"/>
            <a:chExt cx="7634646" cy="2961920"/>
          </a:xfrm>
        </p:grpSpPr>
        <p:sp>
          <p:nvSpPr>
            <p:cNvPr id="2327" name="Google Shape;2327;p69"/>
            <p:cNvSpPr/>
            <p:nvPr/>
          </p:nvSpPr>
          <p:spPr>
            <a:xfrm>
              <a:off x="1041425" y="1305810"/>
              <a:ext cx="7185344" cy="2600489"/>
            </a:xfrm>
            <a:custGeom>
              <a:avLst/>
              <a:gdLst/>
              <a:ahLst/>
              <a:cxnLst/>
              <a:rect l="l" t="t" r="r" b="b"/>
              <a:pathLst>
                <a:path w="51494" h="15306" extrusionOk="0">
                  <a:moveTo>
                    <a:pt x="0" y="0"/>
                  </a:moveTo>
                  <a:lnTo>
                    <a:pt x="0" y="15133"/>
                  </a:lnTo>
                  <a:cubicBezTo>
                    <a:pt x="0" y="15133"/>
                    <a:pt x="22034" y="15306"/>
                    <a:pt x="37007" y="15306"/>
                  </a:cubicBezTo>
                  <a:cubicBezTo>
                    <a:pt x="44494" y="15306"/>
                    <a:pt x="50216" y="15263"/>
                    <a:pt x="50535" y="15133"/>
                  </a:cubicBezTo>
                  <a:cubicBezTo>
                    <a:pt x="51494" y="14745"/>
                    <a:pt x="51106" y="1552"/>
                    <a:pt x="505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69"/>
            <p:cNvSpPr/>
            <p:nvPr/>
          </p:nvSpPr>
          <p:spPr>
            <a:xfrm>
              <a:off x="792908" y="1042237"/>
              <a:ext cx="704106" cy="631547"/>
            </a:xfrm>
            <a:custGeom>
              <a:avLst/>
              <a:gdLst/>
              <a:ahLst/>
              <a:cxnLst/>
              <a:rect l="l" t="t" r="r" b="b"/>
              <a:pathLst>
                <a:path w="5046" h="4526" extrusionOk="0">
                  <a:moveTo>
                    <a:pt x="3876" y="1"/>
                  </a:moveTo>
                  <a:cubicBezTo>
                    <a:pt x="3191" y="1"/>
                    <a:pt x="1" y="2939"/>
                    <a:pt x="1" y="2939"/>
                  </a:cubicBezTo>
                  <a:cubicBezTo>
                    <a:pt x="1" y="2939"/>
                    <a:pt x="868" y="4286"/>
                    <a:pt x="1210" y="4514"/>
                  </a:cubicBezTo>
                  <a:cubicBezTo>
                    <a:pt x="1221" y="4521"/>
                    <a:pt x="1235" y="4525"/>
                    <a:pt x="1252" y="4525"/>
                  </a:cubicBezTo>
                  <a:cubicBezTo>
                    <a:pt x="1757" y="4525"/>
                    <a:pt x="5045" y="1387"/>
                    <a:pt x="5045" y="1387"/>
                  </a:cubicBezTo>
                  <a:cubicBezTo>
                    <a:pt x="5045" y="1387"/>
                    <a:pt x="4771" y="520"/>
                    <a:pt x="3949" y="17"/>
                  </a:cubicBezTo>
                  <a:cubicBezTo>
                    <a:pt x="3930" y="6"/>
                    <a:pt x="3905" y="1"/>
                    <a:pt x="38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69"/>
            <p:cNvSpPr/>
            <p:nvPr/>
          </p:nvSpPr>
          <p:spPr>
            <a:xfrm>
              <a:off x="754675" y="3296982"/>
              <a:ext cx="697688" cy="707176"/>
            </a:xfrm>
            <a:custGeom>
              <a:avLst/>
              <a:gdLst/>
              <a:ahLst/>
              <a:cxnLst/>
              <a:rect l="l" t="t" r="r" b="b"/>
              <a:pathLst>
                <a:path w="5000" h="5068" extrusionOk="0">
                  <a:moveTo>
                    <a:pt x="1644" y="0"/>
                  </a:moveTo>
                  <a:cubicBezTo>
                    <a:pt x="1644" y="0"/>
                    <a:pt x="777" y="274"/>
                    <a:pt x="275" y="1118"/>
                  </a:cubicBezTo>
                  <a:cubicBezTo>
                    <a:pt x="1" y="1575"/>
                    <a:pt x="3219" y="5067"/>
                    <a:pt x="3219" y="5067"/>
                  </a:cubicBezTo>
                  <a:cubicBezTo>
                    <a:pt x="3219" y="5067"/>
                    <a:pt x="4543" y="4177"/>
                    <a:pt x="4771" y="3858"/>
                  </a:cubicBezTo>
                  <a:cubicBezTo>
                    <a:pt x="5000" y="3515"/>
                    <a:pt x="1644" y="0"/>
                    <a:pt x="16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69"/>
            <p:cNvSpPr/>
            <p:nvPr/>
          </p:nvSpPr>
          <p:spPr>
            <a:xfrm>
              <a:off x="7646982" y="3372053"/>
              <a:ext cx="704106" cy="631268"/>
            </a:xfrm>
            <a:custGeom>
              <a:avLst/>
              <a:gdLst/>
              <a:ahLst/>
              <a:cxnLst/>
              <a:rect l="l" t="t" r="r" b="b"/>
              <a:pathLst>
                <a:path w="5046" h="4524" extrusionOk="0">
                  <a:moveTo>
                    <a:pt x="3799" y="1"/>
                  </a:moveTo>
                  <a:cubicBezTo>
                    <a:pt x="3310" y="1"/>
                    <a:pt x="1" y="3160"/>
                    <a:pt x="1" y="3160"/>
                  </a:cubicBezTo>
                  <a:cubicBezTo>
                    <a:pt x="1" y="3160"/>
                    <a:pt x="275" y="4004"/>
                    <a:pt x="1096" y="4506"/>
                  </a:cubicBezTo>
                  <a:cubicBezTo>
                    <a:pt x="1116" y="4518"/>
                    <a:pt x="1141" y="4523"/>
                    <a:pt x="1170" y="4523"/>
                  </a:cubicBezTo>
                  <a:cubicBezTo>
                    <a:pt x="1855" y="4523"/>
                    <a:pt x="5045" y="1585"/>
                    <a:pt x="5045" y="1585"/>
                  </a:cubicBezTo>
                  <a:cubicBezTo>
                    <a:pt x="5045" y="1585"/>
                    <a:pt x="4178" y="238"/>
                    <a:pt x="3835" y="10"/>
                  </a:cubicBezTo>
                  <a:cubicBezTo>
                    <a:pt x="3826" y="4"/>
                    <a:pt x="3814" y="1"/>
                    <a:pt x="37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69"/>
            <p:cNvSpPr/>
            <p:nvPr/>
          </p:nvSpPr>
          <p:spPr>
            <a:xfrm>
              <a:off x="7691634" y="1044610"/>
              <a:ext cx="697688" cy="703967"/>
            </a:xfrm>
            <a:custGeom>
              <a:avLst/>
              <a:gdLst/>
              <a:ahLst/>
              <a:cxnLst/>
              <a:rect l="l" t="t" r="r" b="b"/>
              <a:pathLst>
                <a:path w="5000" h="5045" extrusionOk="0">
                  <a:moveTo>
                    <a:pt x="1781" y="0"/>
                  </a:moveTo>
                  <a:cubicBezTo>
                    <a:pt x="1781" y="0"/>
                    <a:pt x="457" y="868"/>
                    <a:pt x="229" y="1210"/>
                  </a:cubicBezTo>
                  <a:cubicBezTo>
                    <a:pt x="0" y="1530"/>
                    <a:pt x="3356" y="5045"/>
                    <a:pt x="3356" y="5045"/>
                  </a:cubicBezTo>
                  <a:cubicBezTo>
                    <a:pt x="3356" y="5045"/>
                    <a:pt x="4223" y="4771"/>
                    <a:pt x="4725" y="3949"/>
                  </a:cubicBezTo>
                  <a:cubicBezTo>
                    <a:pt x="4999" y="3470"/>
                    <a:pt x="1781" y="0"/>
                    <a:pt x="17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3" name="Google Shape;2333;p69"/>
          <p:cNvGrpSpPr/>
          <p:nvPr/>
        </p:nvGrpSpPr>
        <p:grpSpPr>
          <a:xfrm flipH="1">
            <a:off x="6534500" y="143303"/>
            <a:ext cx="822455" cy="792192"/>
            <a:chOff x="163588" y="2381551"/>
            <a:chExt cx="737694" cy="710550"/>
          </a:xfrm>
        </p:grpSpPr>
        <p:sp>
          <p:nvSpPr>
            <p:cNvPr id="2334" name="Google Shape;2334;p69"/>
            <p:cNvSpPr/>
            <p:nvPr/>
          </p:nvSpPr>
          <p:spPr>
            <a:xfrm>
              <a:off x="597313" y="2840092"/>
              <a:ext cx="239509" cy="252009"/>
            </a:xfrm>
            <a:custGeom>
              <a:avLst/>
              <a:gdLst/>
              <a:ahLst/>
              <a:cxnLst/>
              <a:rect l="l" t="t" r="r" b="b"/>
              <a:pathLst>
                <a:path w="5135" h="5403" extrusionOk="0">
                  <a:moveTo>
                    <a:pt x="3695" y="1"/>
                  </a:moveTo>
                  <a:cubicBezTo>
                    <a:pt x="3562" y="1"/>
                    <a:pt x="3448" y="111"/>
                    <a:pt x="3334" y="179"/>
                  </a:cubicBezTo>
                  <a:cubicBezTo>
                    <a:pt x="3334" y="205"/>
                    <a:pt x="3308" y="205"/>
                    <a:pt x="3308" y="230"/>
                  </a:cubicBezTo>
                  <a:cubicBezTo>
                    <a:pt x="3283" y="217"/>
                    <a:pt x="3258" y="211"/>
                    <a:pt x="3236" y="211"/>
                  </a:cubicBezTo>
                  <a:cubicBezTo>
                    <a:pt x="3214" y="211"/>
                    <a:pt x="3196" y="217"/>
                    <a:pt x="3183" y="230"/>
                  </a:cubicBezTo>
                  <a:cubicBezTo>
                    <a:pt x="2156" y="856"/>
                    <a:pt x="1128" y="1458"/>
                    <a:pt x="100" y="2084"/>
                  </a:cubicBezTo>
                  <a:cubicBezTo>
                    <a:pt x="25" y="2134"/>
                    <a:pt x="0" y="2285"/>
                    <a:pt x="75" y="2360"/>
                  </a:cubicBezTo>
                  <a:cubicBezTo>
                    <a:pt x="1153" y="3388"/>
                    <a:pt x="2381" y="4240"/>
                    <a:pt x="3735" y="4891"/>
                  </a:cubicBezTo>
                  <a:cubicBezTo>
                    <a:pt x="4110" y="5067"/>
                    <a:pt x="4511" y="5242"/>
                    <a:pt x="4912" y="5393"/>
                  </a:cubicBezTo>
                  <a:cubicBezTo>
                    <a:pt x="4929" y="5399"/>
                    <a:pt x="4946" y="5402"/>
                    <a:pt x="4962" y="5402"/>
                  </a:cubicBezTo>
                  <a:cubicBezTo>
                    <a:pt x="5063" y="5402"/>
                    <a:pt x="5135" y="5275"/>
                    <a:pt x="5113" y="5167"/>
                  </a:cubicBezTo>
                  <a:cubicBezTo>
                    <a:pt x="4988" y="4390"/>
                    <a:pt x="4837" y="3613"/>
                    <a:pt x="4687" y="2836"/>
                  </a:cubicBezTo>
                  <a:lnTo>
                    <a:pt x="4486" y="1683"/>
                  </a:lnTo>
                  <a:cubicBezTo>
                    <a:pt x="4461" y="1483"/>
                    <a:pt x="4411" y="1282"/>
                    <a:pt x="4386" y="1082"/>
                  </a:cubicBezTo>
                  <a:cubicBezTo>
                    <a:pt x="4336" y="931"/>
                    <a:pt x="4336" y="731"/>
                    <a:pt x="4261" y="580"/>
                  </a:cubicBezTo>
                  <a:cubicBezTo>
                    <a:pt x="4211" y="455"/>
                    <a:pt x="4136" y="355"/>
                    <a:pt x="4035" y="280"/>
                  </a:cubicBezTo>
                  <a:cubicBezTo>
                    <a:pt x="4010" y="205"/>
                    <a:pt x="4010" y="154"/>
                    <a:pt x="3960" y="79"/>
                  </a:cubicBezTo>
                  <a:cubicBezTo>
                    <a:pt x="3885" y="29"/>
                    <a:pt x="3810" y="4"/>
                    <a:pt x="3735" y="4"/>
                  </a:cubicBezTo>
                  <a:cubicBezTo>
                    <a:pt x="3721" y="2"/>
                    <a:pt x="3708" y="1"/>
                    <a:pt x="36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69"/>
            <p:cNvSpPr/>
            <p:nvPr/>
          </p:nvSpPr>
          <p:spPr>
            <a:xfrm>
              <a:off x="721195" y="2593074"/>
              <a:ext cx="180087" cy="207046"/>
            </a:xfrm>
            <a:custGeom>
              <a:avLst/>
              <a:gdLst/>
              <a:ahLst/>
              <a:cxnLst/>
              <a:rect l="l" t="t" r="r" b="b"/>
              <a:pathLst>
                <a:path w="3861" h="4439" extrusionOk="0">
                  <a:moveTo>
                    <a:pt x="2915" y="0"/>
                  </a:moveTo>
                  <a:cubicBezTo>
                    <a:pt x="2800" y="0"/>
                    <a:pt x="2713" y="99"/>
                    <a:pt x="2607" y="162"/>
                  </a:cubicBezTo>
                  <a:cubicBezTo>
                    <a:pt x="2482" y="237"/>
                    <a:pt x="2357" y="338"/>
                    <a:pt x="2231" y="413"/>
                  </a:cubicBezTo>
                  <a:cubicBezTo>
                    <a:pt x="1730" y="764"/>
                    <a:pt x="1229" y="1089"/>
                    <a:pt x="728" y="1440"/>
                  </a:cubicBezTo>
                  <a:cubicBezTo>
                    <a:pt x="502" y="1591"/>
                    <a:pt x="176" y="1741"/>
                    <a:pt x="76" y="2017"/>
                  </a:cubicBezTo>
                  <a:cubicBezTo>
                    <a:pt x="1" y="2192"/>
                    <a:pt x="76" y="2368"/>
                    <a:pt x="176" y="2468"/>
                  </a:cubicBezTo>
                  <a:cubicBezTo>
                    <a:pt x="176" y="2518"/>
                    <a:pt x="201" y="2593"/>
                    <a:pt x="277" y="2618"/>
                  </a:cubicBezTo>
                  <a:cubicBezTo>
                    <a:pt x="1354" y="3245"/>
                    <a:pt x="2482" y="3846"/>
                    <a:pt x="3585" y="4423"/>
                  </a:cubicBezTo>
                  <a:cubicBezTo>
                    <a:pt x="3612" y="4434"/>
                    <a:pt x="3640" y="4439"/>
                    <a:pt x="3667" y="4439"/>
                  </a:cubicBezTo>
                  <a:cubicBezTo>
                    <a:pt x="3768" y="4439"/>
                    <a:pt x="3861" y="4371"/>
                    <a:pt x="3861" y="4272"/>
                  </a:cubicBezTo>
                  <a:cubicBezTo>
                    <a:pt x="3735" y="3095"/>
                    <a:pt x="3560" y="1917"/>
                    <a:pt x="3309" y="739"/>
                  </a:cubicBezTo>
                  <a:cubicBezTo>
                    <a:pt x="3284" y="588"/>
                    <a:pt x="3259" y="438"/>
                    <a:pt x="3209" y="313"/>
                  </a:cubicBezTo>
                  <a:cubicBezTo>
                    <a:pt x="3184" y="187"/>
                    <a:pt x="3134" y="37"/>
                    <a:pt x="2983" y="12"/>
                  </a:cubicBezTo>
                  <a:cubicBezTo>
                    <a:pt x="2959" y="4"/>
                    <a:pt x="2937" y="0"/>
                    <a:pt x="29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69"/>
            <p:cNvSpPr/>
            <p:nvPr/>
          </p:nvSpPr>
          <p:spPr>
            <a:xfrm>
              <a:off x="399737" y="2620546"/>
              <a:ext cx="204341" cy="232979"/>
            </a:xfrm>
            <a:custGeom>
              <a:avLst/>
              <a:gdLst/>
              <a:ahLst/>
              <a:cxnLst/>
              <a:rect l="l" t="t" r="r" b="b"/>
              <a:pathLst>
                <a:path w="4381" h="4995" extrusionOk="0">
                  <a:moveTo>
                    <a:pt x="3132" y="0"/>
                  </a:moveTo>
                  <a:cubicBezTo>
                    <a:pt x="3099" y="0"/>
                    <a:pt x="3065" y="8"/>
                    <a:pt x="3033" y="24"/>
                  </a:cubicBezTo>
                  <a:cubicBezTo>
                    <a:pt x="2031" y="500"/>
                    <a:pt x="1053" y="1027"/>
                    <a:pt x="126" y="1628"/>
                  </a:cubicBezTo>
                  <a:cubicBezTo>
                    <a:pt x="1" y="1704"/>
                    <a:pt x="26" y="1854"/>
                    <a:pt x="101" y="1904"/>
                  </a:cubicBezTo>
                  <a:cubicBezTo>
                    <a:pt x="51" y="1954"/>
                    <a:pt x="51" y="2029"/>
                    <a:pt x="51" y="2105"/>
                  </a:cubicBezTo>
                  <a:cubicBezTo>
                    <a:pt x="101" y="2380"/>
                    <a:pt x="427" y="2556"/>
                    <a:pt x="652" y="2706"/>
                  </a:cubicBezTo>
                  <a:cubicBezTo>
                    <a:pt x="928" y="2907"/>
                    <a:pt x="1179" y="3082"/>
                    <a:pt x="1454" y="3282"/>
                  </a:cubicBezTo>
                  <a:cubicBezTo>
                    <a:pt x="2031" y="3658"/>
                    <a:pt x="2582" y="4009"/>
                    <a:pt x="3158" y="4385"/>
                  </a:cubicBezTo>
                  <a:cubicBezTo>
                    <a:pt x="3459" y="4586"/>
                    <a:pt x="3785" y="4786"/>
                    <a:pt x="4111" y="4962"/>
                  </a:cubicBezTo>
                  <a:cubicBezTo>
                    <a:pt x="4145" y="4984"/>
                    <a:pt x="4177" y="4994"/>
                    <a:pt x="4207" y="4994"/>
                  </a:cubicBezTo>
                  <a:cubicBezTo>
                    <a:pt x="4310" y="4994"/>
                    <a:pt x="4381" y="4878"/>
                    <a:pt x="4361" y="4761"/>
                  </a:cubicBezTo>
                  <a:cubicBezTo>
                    <a:pt x="4161" y="3558"/>
                    <a:pt x="3885" y="2330"/>
                    <a:pt x="3585" y="1152"/>
                  </a:cubicBezTo>
                  <a:cubicBezTo>
                    <a:pt x="3484" y="801"/>
                    <a:pt x="3384" y="450"/>
                    <a:pt x="3284" y="125"/>
                  </a:cubicBezTo>
                  <a:cubicBezTo>
                    <a:pt x="3267" y="39"/>
                    <a:pt x="3203" y="0"/>
                    <a:pt x="3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69"/>
            <p:cNvSpPr/>
            <p:nvPr/>
          </p:nvSpPr>
          <p:spPr>
            <a:xfrm>
              <a:off x="300389" y="2813132"/>
              <a:ext cx="213949" cy="193613"/>
            </a:xfrm>
            <a:custGeom>
              <a:avLst/>
              <a:gdLst/>
              <a:ahLst/>
              <a:cxnLst/>
              <a:rect l="l" t="t" r="r" b="b"/>
              <a:pathLst>
                <a:path w="4587" h="4151" extrusionOk="0">
                  <a:moveTo>
                    <a:pt x="2907" y="0"/>
                  </a:moveTo>
                  <a:cubicBezTo>
                    <a:pt x="2876" y="0"/>
                    <a:pt x="2843" y="9"/>
                    <a:pt x="2807" y="31"/>
                  </a:cubicBezTo>
                  <a:cubicBezTo>
                    <a:pt x="2782" y="56"/>
                    <a:pt x="2732" y="81"/>
                    <a:pt x="2682" y="106"/>
                  </a:cubicBezTo>
                  <a:cubicBezTo>
                    <a:pt x="2666" y="57"/>
                    <a:pt x="2607" y="19"/>
                    <a:pt x="2547" y="19"/>
                  </a:cubicBezTo>
                  <a:cubicBezTo>
                    <a:pt x="2515" y="19"/>
                    <a:pt x="2483" y="30"/>
                    <a:pt x="2456" y="56"/>
                  </a:cubicBezTo>
                  <a:cubicBezTo>
                    <a:pt x="1679" y="582"/>
                    <a:pt x="877" y="1133"/>
                    <a:pt x="100" y="1685"/>
                  </a:cubicBezTo>
                  <a:cubicBezTo>
                    <a:pt x="25" y="1735"/>
                    <a:pt x="0" y="1835"/>
                    <a:pt x="25" y="1910"/>
                  </a:cubicBezTo>
                  <a:cubicBezTo>
                    <a:pt x="25" y="1986"/>
                    <a:pt x="25" y="2061"/>
                    <a:pt x="100" y="2111"/>
                  </a:cubicBezTo>
                  <a:cubicBezTo>
                    <a:pt x="151" y="2136"/>
                    <a:pt x="176" y="2136"/>
                    <a:pt x="201" y="2161"/>
                  </a:cubicBezTo>
                  <a:cubicBezTo>
                    <a:pt x="201" y="2211"/>
                    <a:pt x="226" y="2261"/>
                    <a:pt x="251" y="2286"/>
                  </a:cubicBezTo>
                  <a:cubicBezTo>
                    <a:pt x="280" y="2316"/>
                    <a:pt x="318" y="2328"/>
                    <a:pt x="360" y="2328"/>
                  </a:cubicBezTo>
                  <a:cubicBezTo>
                    <a:pt x="389" y="2328"/>
                    <a:pt x="420" y="2322"/>
                    <a:pt x="451" y="2311"/>
                  </a:cubicBezTo>
                  <a:cubicBezTo>
                    <a:pt x="1329" y="2838"/>
                    <a:pt x="2231" y="3314"/>
                    <a:pt x="3158" y="3740"/>
                  </a:cubicBezTo>
                  <a:cubicBezTo>
                    <a:pt x="3409" y="3865"/>
                    <a:pt x="3684" y="4016"/>
                    <a:pt x="3960" y="4091"/>
                  </a:cubicBezTo>
                  <a:cubicBezTo>
                    <a:pt x="4052" y="4128"/>
                    <a:pt x="4157" y="4151"/>
                    <a:pt x="4266" y="4151"/>
                  </a:cubicBezTo>
                  <a:cubicBezTo>
                    <a:pt x="4306" y="4151"/>
                    <a:pt x="4346" y="4148"/>
                    <a:pt x="4386" y="4141"/>
                  </a:cubicBezTo>
                  <a:cubicBezTo>
                    <a:pt x="4562" y="4066"/>
                    <a:pt x="4587" y="3890"/>
                    <a:pt x="4512" y="3740"/>
                  </a:cubicBezTo>
                  <a:cubicBezTo>
                    <a:pt x="4311" y="3189"/>
                    <a:pt x="4060" y="2612"/>
                    <a:pt x="3835" y="2061"/>
                  </a:cubicBezTo>
                  <a:cubicBezTo>
                    <a:pt x="3584" y="1409"/>
                    <a:pt x="3334" y="783"/>
                    <a:pt x="3083" y="131"/>
                  </a:cubicBezTo>
                  <a:cubicBezTo>
                    <a:pt x="3047" y="59"/>
                    <a:pt x="2985" y="0"/>
                    <a:pt x="29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69"/>
            <p:cNvSpPr/>
            <p:nvPr/>
          </p:nvSpPr>
          <p:spPr>
            <a:xfrm>
              <a:off x="565736" y="2381551"/>
              <a:ext cx="156672" cy="220293"/>
            </a:xfrm>
            <a:custGeom>
              <a:avLst/>
              <a:gdLst/>
              <a:ahLst/>
              <a:cxnLst/>
              <a:rect l="l" t="t" r="r" b="b"/>
              <a:pathLst>
                <a:path w="3359" h="4723" extrusionOk="0">
                  <a:moveTo>
                    <a:pt x="2633" y="1"/>
                  </a:moveTo>
                  <a:cubicBezTo>
                    <a:pt x="2599" y="1"/>
                    <a:pt x="2566" y="13"/>
                    <a:pt x="2532" y="35"/>
                  </a:cubicBezTo>
                  <a:cubicBezTo>
                    <a:pt x="1655" y="462"/>
                    <a:pt x="828" y="1038"/>
                    <a:pt x="76" y="1715"/>
                  </a:cubicBezTo>
                  <a:cubicBezTo>
                    <a:pt x="0" y="1790"/>
                    <a:pt x="26" y="1890"/>
                    <a:pt x="76" y="1965"/>
                  </a:cubicBezTo>
                  <a:cubicBezTo>
                    <a:pt x="903" y="2918"/>
                    <a:pt x="1780" y="3820"/>
                    <a:pt x="2707" y="4647"/>
                  </a:cubicBezTo>
                  <a:cubicBezTo>
                    <a:pt x="2735" y="4688"/>
                    <a:pt x="2770" y="4707"/>
                    <a:pt x="2809" y="4707"/>
                  </a:cubicBezTo>
                  <a:cubicBezTo>
                    <a:pt x="2840" y="4707"/>
                    <a:pt x="2874" y="4695"/>
                    <a:pt x="2908" y="4672"/>
                  </a:cubicBezTo>
                  <a:cubicBezTo>
                    <a:pt x="2933" y="4697"/>
                    <a:pt x="2958" y="4722"/>
                    <a:pt x="3008" y="4722"/>
                  </a:cubicBezTo>
                  <a:cubicBezTo>
                    <a:pt x="3359" y="4697"/>
                    <a:pt x="3284" y="4171"/>
                    <a:pt x="3284" y="3945"/>
                  </a:cubicBezTo>
                  <a:cubicBezTo>
                    <a:pt x="3259" y="3619"/>
                    <a:pt x="3259" y="3294"/>
                    <a:pt x="3234" y="2943"/>
                  </a:cubicBezTo>
                  <a:cubicBezTo>
                    <a:pt x="3183" y="2291"/>
                    <a:pt x="3133" y="1614"/>
                    <a:pt x="3058" y="963"/>
                  </a:cubicBezTo>
                  <a:cubicBezTo>
                    <a:pt x="3008" y="637"/>
                    <a:pt x="3008" y="286"/>
                    <a:pt x="2757" y="61"/>
                  </a:cubicBezTo>
                  <a:cubicBezTo>
                    <a:pt x="2716" y="19"/>
                    <a:pt x="2675" y="1"/>
                    <a:pt x="26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69"/>
            <p:cNvSpPr/>
            <p:nvPr/>
          </p:nvSpPr>
          <p:spPr>
            <a:xfrm>
              <a:off x="349457" y="2391439"/>
              <a:ext cx="139181" cy="155506"/>
            </a:xfrm>
            <a:custGeom>
              <a:avLst/>
              <a:gdLst/>
              <a:ahLst/>
              <a:cxnLst/>
              <a:rect l="l" t="t" r="r" b="b"/>
              <a:pathLst>
                <a:path w="2984" h="3334" extrusionOk="0">
                  <a:moveTo>
                    <a:pt x="1920" y="1"/>
                  </a:moveTo>
                  <a:cubicBezTo>
                    <a:pt x="1833" y="1"/>
                    <a:pt x="1746" y="50"/>
                    <a:pt x="1680" y="99"/>
                  </a:cubicBezTo>
                  <a:cubicBezTo>
                    <a:pt x="1429" y="275"/>
                    <a:pt x="1179" y="500"/>
                    <a:pt x="928" y="701"/>
                  </a:cubicBezTo>
                  <a:cubicBezTo>
                    <a:pt x="703" y="901"/>
                    <a:pt x="452" y="1102"/>
                    <a:pt x="201" y="1277"/>
                  </a:cubicBezTo>
                  <a:cubicBezTo>
                    <a:pt x="76" y="1377"/>
                    <a:pt x="1" y="1528"/>
                    <a:pt x="76" y="1678"/>
                  </a:cubicBezTo>
                  <a:cubicBezTo>
                    <a:pt x="126" y="1803"/>
                    <a:pt x="251" y="1879"/>
                    <a:pt x="352" y="1954"/>
                  </a:cubicBezTo>
                  <a:cubicBezTo>
                    <a:pt x="552" y="2154"/>
                    <a:pt x="778" y="2305"/>
                    <a:pt x="1003" y="2455"/>
                  </a:cubicBezTo>
                  <a:cubicBezTo>
                    <a:pt x="1530" y="2806"/>
                    <a:pt x="2081" y="3082"/>
                    <a:pt x="2683" y="3282"/>
                  </a:cubicBezTo>
                  <a:lnTo>
                    <a:pt x="2708" y="3282"/>
                  </a:lnTo>
                  <a:cubicBezTo>
                    <a:pt x="2742" y="3317"/>
                    <a:pt x="2785" y="3333"/>
                    <a:pt x="2827" y="3333"/>
                  </a:cubicBezTo>
                  <a:cubicBezTo>
                    <a:pt x="2908" y="3333"/>
                    <a:pt x="2983" y="3272"/>
                    <a:pt x="2983" y="3157"/>
                  </a:cubicBezTo>
                  <a:cubicBezTo>
                    <a:pt x="2983" y="2856"/>
                    <a:pt x="2883" y="2580"/>
                    <a:pt x="2808" y="2280"/>
                  </a:cubicBezTo>
                  <a:cubicBezTo>
                    <a:pt x="2708" y="1979"/>
                    <a:pt x="2607" y="1653"/>
                    <a:pt x="2532" y="1352"/>
                  </a:cubicBezTo>
                  <a:lnTo>
                    <a:pt x="2257" y="450"/>
                  </a:lnTo>
                  <a:cubicBezTo>
                    <a:pt x="2231" y="300"/>
                    <a:pt x="2206" y="124"/>
                    <a:pt x="2056" y="49"/>
                  </a:cubicBezTo>
                  <a:cubicBezTo>
                    <a:pt x="2013" y="14"/>
                    <a:pt x="1966" y="1"/>
                    <a:pt x="19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69"/>
            <p:cNvSpPr/>
            <p:nvPr/>
          </p:nvSpPr>
          <p:spPr>
            <a:xfrm>
              <a:off x="163588" y="2568214"/>
              <a:ext cx="147344" cy="164601"/>
            </a:xfrm>
            <a:custGeom>
              <a:avLst/>
              <a:gdLst/>
              <a:ahLst/>
              <a:cxnLst/>
              <a:rect l="l" t="t" r="r" b="b"/>
              <a:pathLst>
                <a:path w="3159" h="3529" extrusionOk="0">
                  <a:moveTo>
                    <a:pt x="2085" y="0"/>
                  </a:moveTo>
                  <a:cubicBezTo>
                    <a:pt x="2016" y="0"/>
                    <a:pt x="1945" y="23"/>
                    <a:pt x="1881" y="69"/>
                  </a:cubicBezTo>
                  <a:cubicBezTo>
                    <a:pt x="1555" y="294"/>
                    <a:pt x="1229" y="545"/>
                    <a:pt x="953" y="795"/>
                  </a:cubicBezTo>
                  <a:cubicBezTo>
                    <a:pt x="627" y="1096"/>
                    <a:pt x="327" y="1422"/>
                    <a:pt x="76" y="1773"/>
                  </a:cubicBezTo>
                  <a:cubicBezTo>
                    <a:pt x="1" y="1848"/>
                    <a:pt x="1" y="1948"/>
                    <a:pt x="76" y="2023"/>
                  </a:cubicBezTo>
                  <a:cubicBezTo>
                    <a:pt x="803" y="2650"/>
                    <a:pt x="1680" y="3051"/>
                    <a:pt x="2532" y="3452"/>
                  </a:cubicBezTo>
                  <a:cubicBezTo>
                    <a:pt x="2557" y="3465"/>
                    <a:pt x="2582" y="3471"/>
                    <a:pt x="2607" y="3471"/>
                  </a:cubicBezTo>
                  <a:cubicBezTo>
                    <a:pt x="2632" y="3471"/>
                    <a:pt x="2658" y="3465"/>
                    <a:pt x="2683" y="3452"/>
                  </a:cubicBezTo>
                  <a:cubicBezTo>
                    <a:pt x="2747" y="3501"/>
                    <a:pt x="2823" y="3528"/>
                    <a:pt x="2895" y="3528"/>
                  </a:cubicBezTo>
                  <a:cubicBezTo>
                    <a:pt x="2934" y="3528"/>
                    <a:pt x="2973" y="3520"/>
                    <a:pt x="3008" y="3502"/>
                  </a:cubicBezTo>
                  <a:cubicBezTo>
                    <a:pt x="3109" y="3477"/>
                    <a:pt x="3159" y="3402"/>
                    <a:pt x="3134" y="3302"/>
                  </a:cubicBezTo>
                  <a:cubicBezTo>
                    <a:pt x="3033" y="2450"/>
                    <a:pt x="2833" y="1622"/>
                    <a:pt x="2582" y="795"/>
                  </a:cubicBezTo>
                  <a:cubicBezTo>
                    <a:pt x="2532" y="595"/>
                    <a:pt x="2482" y="394"/>
                    <a:pt x="2382" y="194"/>
                  </a:cubicBezTo>
                  <a:cubicBezTo>
                    <a:pt x="2318" y="67"/>
                    <a:pt x="2205" y="0"/>
                    <a:pt x="20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1" name="Google Shape;2341;p69"/>
          <p:cNvGrpSpPr/>
          <p:nvPr/>
        </p:nvGrpSpPr>
        <p:grpSpPr>
          <a:xfrm rot="-10169654" flipH="1">
            <a:off x="7984444" y="3739576"/>
            <a:ext cx="755241" cy="1019801"/>
            <a:chOff x="3114800" y="3765625"/>
            <a:chExt cx="313325" cy="423100"/>
          </a:xfrm>
        </p:grpSpPr>
        <p:sp>
          <p:nvSpPr>
            <p:cNvPr id="2342" name="Google Shape;2342;p69"/>
            <p:cNvSpPr/>
            <p:nvPr/>
          </p:nvSpPr>
          <p:spPr>
            <a:xfrm>
              <a:off x="3114800" y="3765625"/>
              <a:ext cx="161700" cy="180700"/>
            </a:xfrm>
            <a:custGeom>
              <a:avLst/>
              <a:gdLst/>
              <a:ahLst/>
              <a:cxnLst/>
              <a:rect l="l" t="t" r="r" b="b"/>
              <a:pathLst>
                <a:path w="6468" h="7228" extrusionOk="0">
                  <a:moveTo>
                    <a:pt x="3360" y="0"/>
                  </a:moveTo>
                  <a:cubicBezTo>
                    <a:pt x="3318" y="0"/>
                    <a:pt x="3276" y="1"/>
                    <a:pt x="3234" y="4"/>
                  </a:cubicBezTo>
                  <a:cubicBezTo>
                    <a:pt x="2382" y="4"/>
                    <a:pt x="1505" y="354"/>
                    <a:pt x="903" y="981"/>
                  </a:cubicBezTo>
                  <a:cubicBezTo>
                    <a:pt x="327" y="1557"/>
                    <a:pt x="1" y="2410"/>
                    <a:pt x="51" y="3237"/>
                  </a:cubicBezTo>
                  <a:cubicBezTo>
                    <a:pt x="1" y="3788"/>
                    <a:pt x="76" y="4339"/>
                    <a:pt x="251" y="4841"/>
                  </a:cubicBezTo>
                  <a:cubicBezTo>
                    <a:pt x="502" y="5593"/>
                    <a:pt x="928" y="6269"/>
                    <a:pt x="1555" y="6720"/>
                  </a:cubicBezTo>
                  <a:cubicBezTo>
                    <a:pt x="2043" y="7059"/>
                    <a:pt x="2603" y="7228"/>
                    <a:pt x="3169" y="7228"/>
                  </a:cubicBezTo>
                  <a:cubicBezTo>
                    <a:pt x="3358" y="7228"/>
                    <a:pt x="3547" y="7209"/>
                    <a:pt x="3735" y="7171"/>
                  </a:cubicBezTo>
                  <a:cubicBezTo>
                    <a:pt x="4512" y="7021"/>
                    <a:pt x="5214" y="6595"/>
                    <a:pt x="5690" y="5994"/>
                  </a:cubicBezTo>
                  <a:cubicBezTo>
                    <a:pt x="6216" y="5342"/>
                    <a:pt x="6467" y="4490"/>
                    <a:pt x="6442" y="3663"/>
                  </a:cubicBezTo>
                  <a:cubicBezTo>
                    <a:pt x="6417" y="2811"/>
                    <a:pt x="6116" y="1958"/>
                    <a:pt x="5590" y="1257"/>
                  </a:cubicBezTo>
                  <a:cubicBezTo>
                    <a:pt x="5339" y="881"/>
                    <a:pt x="5013" y="580"/>
                    <a:pt x="4637" y="329"/>
                  </a:cubicBezTo>
                  <a:cubicBezTo>
                    <a:pt x="4247" y="123"/>
                    <a:pt x="3815" y="0"/>
                    <a:pt x="3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69"/>
            <p:cNvSpPr/>
            <p:nvPr/>
          </p:nvSpPr>
          <p:spPr>
            <a:xfrm>
              <a:off x="3322825" y="3855925"/>
              <a:ext cx="105300" cy="117800"/>
            </a:xfrm>
            <a:custGeom>
              <a:avLst/>
              <a:gdLst/>
              <a:ahLst/>
              <a:cxnLst/>
              <a:rect l="l" t="t" r="r" b="b"/>
              <a:pathLst>
                <a:path w="4212" h="4712" extrusionOk="0">
                  <a:moveTo>
                    <a:pt x="2131" y="1"/>
                  </a:moveTo>
                  <a:cubicBezTo>
                    <a:pt x="1555" y="1"/>
                    <a:pt x="1003" y="226"/>
                    <a:pt x="602" y="627"/>
                  </a:cubicBezTo>
                  <a:cubicBezTo>
                    <a:pt x="226" y="1028"/>
                    <a:pt x="1" y="1580"/>
                    <a:pt x="51" y="2131"/>
                  </a:cubicBezTo>
                  <a:cubicBezTo>
                    <a:pt x="26" y="2482"/>
                    <a:pt x="76" y="2833"/>
                    <a:pt x="176" y="3158"/>
                  </a:cubicBezTo>
                  <a:cubicBezTo>
                    <a:pt x="327" y="3635"/>
                    <a:pt x="627" y="4086"/>
                    <a:pt x="1028" y="4387"/>
                  </a:cubicBezTo>
                  <a:cubicBezTo>
                    <a:pt x="1363" y="4603"/>
                    <a:pt x="1744" y="4711"/>
                    <a:pt x="2135" y="4711"/>
                  </a:cubicBezTo>
                  <a:cubicBezTo>
                    <a:pt x="2242" y="4711"/>
                    <a:pt x="2349" y="4703"/>
                    <a:pt x="2457" y="4687"/>
                  </a:cubicBezTo>
                  <a:cubicBezTo>
                    <a:pt x="2933" y="4587"/>
                    <a:pt x="3409" y="4286"/>
                    <a:pt x="3710" y="3910"/>
                  </a:cubicBezTo>
                  <a:cubicBezTo>
                    <a:pt x="4061" y="3484"/>
                    <a:pt x="4211" y="2933"/>
                    <a:pt x="4211" y="2382"/>
                  </a:cubicBezTo>
                  <a:cubicBezTo>
                    <a:pt x="4186" y="1830"/>
                    <a:pt x="3986" y="1279"/>
                    <a:pt x="3660" y="828"/>
                  </a:cubicBezTo>
                  <a:cubicBezTo>
                    <a:pt x="3484" y="577"/>
                    <a:pt x="3284" y="377"/>
                    <a:pt x="3033" y="226"/>
                  </a:cubicBezTo>
                  <a:cubicBezTo>
                    <a:pt x="2758" y="76"/>
                    <a:pt x="2432" y="1"/>
                    <a:pt x="21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69"/>
            <p:cNvSpPr/>
            <p:nvPr/>
          </p:nvSpPr>
          <p:spPr>
            <a:xfrm>
              <a:off x="3314675" y="4087625"/>
              <a:ext cx="90250" cy="101100"/>
            </a:xfrm>
            <a:custGeom>
              <a:avLst/>
              <a:gdLst/>
              <a:ahLst/>
              <a:cxnLst/>
              <a:rect l="l" t="t" r="r" b="b"/>
              <a:pathLst>
                <a:path w="3610" h="4044" extrusionOk="0">
                  <a:moveTo>
                    <a:pt x="1912" y="1"/>
                  </a:moveTo>
                  <a:cubicBezTo>
                    <a:pt x="1877" y="1"/>
                    <a:pt x="1841" y="3"/>
                    <a:pt x="1805" y="6"/>
                  </a:cubicBezTo>
                  <a:cubicBezTo>
                    <a:pt x="1329" y="6"/>
                    <a:pt x="853" y="206"/>
                    <a:pt x="502" y="557"/>
                  </a:cubicBezTo>
                  <a:cubicBezTo>
                    <a:pt x="176" y="883"/>
                    <a:pt x="1" y="1359"/>
                    <a:pt x="26" y="1810"/>
                  </a:cubicBezTo>
                  <a:cubicBezTo>
                    <a:pt x="1" y="2111"/>
                    <a:pt x="51" y="2437"/>
                    <a:pt x="151" y="2713"/>
                  </a:cubicBezTo>
                  <a:cubicBezTo>
                    <a:pt x="277" y="3114"/>
                    <a:pt x="527" y="3490"/>
                    <a:pt x="878" y="3740"/>
                  </a:cubicBezTo>
                  <a:cubicBezTo>
                    <a:pt x="1145" y="3950"/>
                    <a:pt x="1469" y="4043"/>
                    <a:pt x="1796" y="4043"/>
                  </a:cubicBezTo>
                  <a:cubicBezTo>
                    <a:pt x="1900" y="4043"/>
                    <a:pt x="2004" y="4034"/>
                    <a:pt x="2106" y="4016"/>
                  </a:cubicBezTo>
                  <a:cubicBezTo>
                    <a:pt x="2507" y="3916"/>
                    <a:pt x="2908" y="3690"/>
                    <a:pt x="3184" y="3339"/>
                  </a:cubicBezTo>
                  <a:cubicBezTo>
                    <a:pt x="3485" y="2988"/>
                    <a:pt x="3610" y="2512"/>
                    <a:pt x="3610" y="2061"/>
                  </a:cubicBezTo>
                  <a:cubicBezTo>
                    <a:pt x="3585" y="1560"/>
                    <a:pt x="3409" y="1083"/>
                    <a:pt x="3134" y="708"/>
                  </a:cubicBezTo>
                  <a:cubicBezTo>
                    <a:pt x="2983" y="507"/>
                    <a:pt x="2808" y="307"/>
                    <a:pt x="2582" y="181"/>
                  </a:cubicBezTo>
                  <a:cubicBezTo>
                    <a:pt x="2386" y="72"/>
                    <a:pt x="2151" y="1"/>
                    <a:pt x="1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69"/>
            <p:cNvSpPr/>
            <p:nvPr/>
          </p:nvSpPr>
          <p:spPr>
            <a:xfrm>
              <a:off x="3241375" y="3984375"/>
              <a:ext cx="68325" cy="76925"/>
            </a:xfrm>
            <a:custGeom>
              <a:avLst/>
              <a:gdLst/>
              <a:ahLst/>
              <a:cxnLst/>
              <a:rect l="l" t="t" r="r" b="b"/>
              <a:pathLst>
                <a:path w="2733" h="3077" extrusionOk="0">
                  <a:moveTo>
                    <a:pt x="1379" y="0"/>
                  </a:moveTo>
                  <a:cubicBezTo>
                    <a:pt x="1003" y="0"/>
                    <a:pt x="652" y="151"/>
                    <a:pt x="376" y="427"/>
                  </a:cubicBezTo>
                  <a:cubicBezTo>
                    <a:pt x="126" y="677"/>
                    <a:pt x="1" y="1028"/>
                    <a:pt x="26" y="1379"/>
                  </a:cubicBezTo>
                  <a:cubicBezTo>
                    <a:pt x="1" y="1630"/>
                    <a:pt x="26" y="1855"/>
                    <a:pt x="101" y="2081"/>
                  </a:cubicBezTo>
                  <a:cubicBezTo>
                    <a:pt x="201" y="2381"/>
                    <a:pt x="402" y="2657"/>
                    <a:pt x="677" y="2858"/>
                  </a:cubicBezTo>
                  <a:cubicBezTo>
                    <a:pt x="869" y="3011"/>
                    <a:pt x="1119" y="3076"/>
                    <a:pt x="1360" y="3076"/>
                  </a:cubicBezTo>
                  <a:cubicBezTo>
                    <a:pt x="1435" y="3076"/>
                    <a:pt x="1508" y="3070"/>
                    <a:pt x="1579" y="3058"/>
                  </a:cubicBezTo>
                  <a:cubicBezTo>
                    <a:pt x="1905" y="2983"/>
                    <a:pt x="2206" y="2807"/>
                    <a:pt x="2407" y="2557"/>
                  </a:cubicBezTo>
                  <a:cubicBezTo>
                    <a:pt x="2632" y="2281"/>
                    <a:pt x="2732" y="1930"/>
                    <a:pt x="2732" y="1554"/>
                  </a:cubicBezTo>
                  <a:cubicBezTo>
                    <a:pt x="2732" y="1203"/>
                    <a:pt x="2607" y="828"/>
                    <a:pt x="2381" y="552"/>
                  </a:cubicBezTo>
                  <a:cubicBezTo>
                    <a:pt x="2256" y="401"/>
                    <a:pt x="2131" y="251"/>
                    <a:pt x="1955" y="151"/>
                  </a:cubicBezTo>
                  <a:cubicBezTo>
                    <a:pt x="1780" y="51"/>
                    <a:pt x="1579" y="0"/>
                    <a:pt x="13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TextBox 22"/>
          <p:cNvSpPr txBox="1"/>
          <p:nvPr/>
        </p:nvSpPr>
        <p:spPr>
          <a:xfrm>
            <a:off x="0" y="1722318"/>
            <a:ext cx="9144000" cy="1608325"/>
          </a:xfrm>
          <a:prstGeom prst="rect">
            <a:avLst/>
          </a:prstGeom>
          <a:noFill/>
        </p:spPr>
        <p:txBody>
          <a:bodyPr wrap="square" rtlCol="0">
            <a:spAutoFit/>
          </a:bodyPr>
          <a:lstStyle/>
          <a:p>
            <a:pPr algn="ctr">
              <a:lnSpc>
                <a:spcPct val="150000"/>
              </a:lnSpc>
            </a:pPr>
            <a:r>
              <a:rPr lang="en-US" sz="3500" b="1">
                <a:solidFill>
                  <a:schemeClr val="accent6"/>
                </a:solidFill>
              </a:rPr>
              <a:t>CHÀO MỪNG CÁC EM </a:t>
            </a:r>
          </a:p>
          <a:p>
            <a:pPr algn="ctr">
              <a:lnSpc>
                <a:spcPct val="150000"/>
              </a:lnSpc>
            </a:pPr>
            <a:r>
              <a:rPr lang="en-US" sz="3500" b="1">
                <a:solidFill>
                  <a:schemeClr val="accent6"/>
                </a:solidFill>
              </a:rPr>
              <a:t>ĐẾN BUỔI HỌC HÔM NAY!</a:t>
            </a:r>
          </a:p>
        </p:txBody>
      </p:sp>
    </p:spTree>
  </p:cSld>
  <p:clrMapOvr>
    <a:masterClrMapping/>
  </p:clrMapOvr>
  <mc:AlternateContent xmlns:mc="http://schemas.openxmlformats.org/markup-compatibility/2006" xmlns:p15="http://schemas.microsoft.com/office/powerpoint/2012/main">
    <mc:Choice Requires="p15">
      <p:transition spd="med">
        <p15:prstTrans prst="drap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Âm vang mùa khai trường… | Báo Hà Tĩnh - Tin tức Hà Tĩnh mới nhất, tin  nhanh Hà Tĩnh 24h">
            <a:extLst>
              <a:ext uri="{FF2B5EF4-FFF2-40B4-BE49-F238E27FC236}">
                <a16:creationId xmlns:a16="http://schemas.microsoft.com/office/drawing/2014/main" id="{ED271B89-8135-FD1E-0A9F-492E1214F1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385" r="18177"/>
          <a:stretch/>
        </p:blipFill>
        <p:spPr bwMode="auto">
          <a:xfrm>
            <a:off x="131529" y="263023"/>
            <a:ext cx="4391059" cy="4617453"/>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Freeform 5">
            <a:extLst>
              <a:ext uri="{FF2B5EF4-FFF2-40B4-BE49-F238E27FC236}">
                <a16:creationId xmlns:a16="http://schemas.microsoft.com/office/drawing/2014/main" id="{CA639A36-0900-657E-B5CB-FD0E11DCA23F}"/>
              </a:ext>
            </a:extLst>
          </p:cNvPr>
          <p:cNvSpPr/>
          <p:nvPr/>
        </p:nvSpPr>
        <p:spPr>
          <a:xfrm rot="4616690" flipV="1">
            <a:off x="4517535" y="1731085"/>
            <a:ext cx="982663" cy="1400108"/>
          </a:xfrm>
          <a:custGeom>
            <a:avLst/>
            <a:gdLst/>
            <a:ahLst/>
            <a:cxnLst/>
            <a:rect l="l" t="t" r="r" b="b"/>
            <a:pathLst>
              <a:path w="3725764" h="4114800">
                <a:moveTo>
                  <a:pt x="0" y="0"/>
                </a:moveTo>
                <a:lnTo>
                  <a:pt x="3725764" y="0"/>
                </a:lnTo>
                <a:lnTo>
                  <a:pt x="372576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8" name="Group 7">
            <a:extLst>
              <a:ext uri="{FF2B5EF4-FFF2-40B4-BE49-F238E27FC236}">
                <a16:creationId xmlns:a16="http://schemas.microsoft.com/office/drawing/2014/main" id="{6626F81E-5D08-56FC-1F7B-E3EE39E8AD23}"/>
              </a:ext>
            </a:extLst>
          </p:cNvPr>
          <p:cNvGrpSpPr/>
          <p:nvPr/>
        </p:nvGrpSpPr>
        <p:grpSpPr>
          <a:xfrm>
            <a:off x="4108321" y="457423"/>
            <a:ext cx="4622022" cy="1001941"/>
            <a:chOff x="152660" y="627387"/>
            <a:chExt cx="4316087" cy="1001941"/>
          </a:xfrm>
        </p:grpSpPr>
        <p:sp>
          <p:nvSpPr>
            <p:cNvPr id="9" name="TextBox 8">
              <a:extLst>
                <a:ext uri="{FF2B5EF4-FFF2-40B4-BE49-F238E27FC236}">
                  <a16:creationId xmlns:a16="http://schemas.microsoft.com/office/drawing/2014/main" id="{AC76BA85-682F-77D0-ADCD-93D87C1ACEF3}"/>
                </a:ext>
              </a:extLst>
            </p:cNvPr>
            <p:cNvSpPr txBox="1"/>
            <p:nvPr/>
          </p:nvSpPr>
          <p:spPr>
            <a:xfrm>
              <a:off x="938042" y="627387"/>
              <a:ext cx="3530705" cy="1001941"/>
            </a:xfrm>
            <a:prstGeom prst="rect">
              <a:avLst/>
            </a:prstGeom>
            <a:noFill/>
          </p:spPr>
          <p:txBody>
            <a:bodyPr wrap="square">
              <a:spAutoFit/>
            </a:bodyPr>
            <a:lstStyle/>
            <a:p>
              <a:pPr algn="just">
                <a:lnSpc>
                  <a:spcPct val="150000"/>
                </a:lnSpc>
              </a:pPr>
              <a:r>
                <a:rPr lang="vi-VN" sz="2100" i="1">
                  <a:solidFill>
                    <a:srgbClr val="C00000"/>
                  </a:solidFill>
                </a:rPr>
                <a:t>Những gì trong tác phẩm là sản phẩm trí tuệ của </a:t>
              </a:r>
              <a:r>
                <a:rPr lang="en-US" sz="2100" i="1">
                  <a:solidFill>
                    <a:srgbClr val="C00000"/>
                  </a:solidFill>
                </a:rPr>
                <a:t>ai</a:t>
              </a:r>
              <a:r>
                <a:rPr lang="vi-VN" sz="2100" i="1">
                  <a:solidFill>
                    <a:srgbClr val="C00000"/>
                  </a:solidFill>
                </a:rPr>
                <a:t>?</a:t>
              </a:r>
            </a:p>
          </p:txBody>
        </p:sp>
        <p:sp>
          <p:nvSpPr>
            <p:cNvPr id="10" name="Freeform 10">
              <a:extLst>
                <a:ext uri="{FF2B5EF4-FFF2-40B4-BE49-F238E27FC236}">
                  <a16:creationId xmlns:a16="http://schemas.microsoft.com/office/drawing/2014/main" id="{609D3D66-5246-F584-5944-071FDEA5177B}"/>
                </a:ext>
              </a:extLst>
            </p:cNvPr>
            <p:cNvSpPr/>
            <p:nvPr/>
          </p:nvSpPr>
          <p:spPr>
            <a:xfrm>
              <a:off x="152660" y="769626"/>
              <a:ext cx="710837" cy="783292"/>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a:effectLst>
              <a:outerShdw blurRad="50800" dist="38100" dir="8100000" algn="tr" rotWithShape="0">
                <a:prstClr val="black">
                  <a:alpha val="40000"/>
                </a:prstClr>
              </a:outerShdw>
            </a:effectLst>
          </p:spPr>
        </p:sp>
      </p:grpSp>
      <p:sp>
        <p:nvSpPr>
          <p:cNvPr id="11" name="Rectangle: Rounded Corners 10">
            <a:extLst>
              <a:ext uri="{FF2B5EF4-FFF2-40B4-BE49-F238E27FC236}">
                <a16:creationId xmlns:a16="http://schemas.microsoft.com/office/drawing/2014/main" id="{54F5EA72-C20E-50C8-08F5-C480894FC000}"/>
              </a:ext>
            </a:extLst>
          </p:cNvPr>
          <p:cNvSpPr/>
          <p:nvPr/>
        </p:nvSpPr>
        <p:spPr>
          <a:xfrm>
            <a:off x="4829256" y="2904409"/>
            <a:ext cx="4021204" cy="811021"/>
          </a:xfrm>
          <a:prstGeom prst="roundRect">
            <a:avLst/>
          </a:prstGeom>
          <a:solidFill>
            <a:schemeClr val="accent5"/>
          </a:solidFill>
          <a:ln>
            <a:solidFill>
              <a:schemeClr val="tx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Là sản phẩm trí tuệ của tác giả. </a:t>
            </a:r>
          </a:p>
        </p:txBody>
      </p:sp>
    </p:spTree>
    <p:extLst>
      <p:ext uri="{BB962C8B-B14F-4D97-AF65-F5344CB8AC3E}">
        <p14:creationId xmlns:p14="http://schemas.microsoft.com/office/powerpoint/2010/main" val="10389339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38A46E-0BC0-60B7-B051-19464D21A604}"/>
              </a:ext>
            </a:extLst>
          </p:cNvPr>
          <p:cNvGrpSpPr/>
          <p:nvPr/>
        </p:nvGrpSpPr>
        <p:grpSpPr>
          <a:xfrm>
            <a:off x="351972" y="257272"/>
            <a:ext cx="8440056" cy="1001941"/>
            <a:chOff x="94344" y="627387"/>
            <a:chExt cx="8440056" cy="1001941"/>
          </a:xfrm>
        </p:grpSpPr>
        <p:sp>
          <p:nvSpPr>
            <p:cNvPr id="4" name="TextBox 3">
              <a:extLst>
                <a:ext uri="{FF2B5EF4-FFF2-40B4-BE49-F238E27FC236}">
                  <a16:creationId xmlns:a16="http://schemas.microsoft.com/office/drawing/2014/main" id="{FB7BF04F-0B36-37E7-12EE-E15BAABCC72D}"/>
                </a:ext>
              </a:extLst>
            </p:cNvPr>
            <p:cNvSpPr txBox="1"/>
            <p:nvPr/>
          </p:nvSpPr>
          <p:spPr>
            <a:xfrm>
              <a:off x="1008743" y="627387"/>
              <a:ext cx="7525657" cy="1001941"/>
            </a:xfrm>
            <a:prstGeom prst="rect">
              <a:avLst/>
            </a:prstGeom>
            <a:noFill/>
          </p:spPr>
          <p:txBody>
            <a:bodyPr wrap="square">
              <a:spAutoFit/>
            </a:bodyPr>
            <a:lstStyle/>
            <a:p>
              <a:pPr algn="just">
                <a:lnSpc>
                  <a:spcPct val="150000"/>
                </a:lnSpc>
              </a:pPr>
              <a:r>
                <a:rPr lang="vi-VN" sz="2100"/>
                <a:t>Tác phẩm là tài sản của ai? Nêu một số quyền của tác giả đối với tác phẩm.</a:t>
              </a:r>
              <a:endParaRPr lang="en-US" sz="2100"/>
            </a:p>
          </p:txBody>
        </p:sp>
        <p:sp>
          <p:nvSpPr>
            <p:cNvPr id="5" name="Freeform 10">
              <a:extLst>
                <a:ext uri="{FF2B5EF4-FFF2-40B4-BE49-F238E27FC236}">
                  <a16:creationId xmlns:a16="http://schemas.microsoft.com/office/drawing/2014/main" id="{27D5229E-4EF1-B15F-BA0E-376C7DC53E5A}"/>
                </a:ext>
              </a:extLst>
            </p:cNvPr>
            <p:cNvSpPr/>
            <p:nvPr/>
          </p:nvSpPr>
          <p:spPr>
            <a:xfrm>
              <a:off x="94344" y="704217"/>
              <a:ext cx="914399" cy="848283"/>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a:effectLst>
              <a:outerShdw blurRad="50800" dist="38100" dir="8100000" algn="tr" rotWithShape="0">
                <a:prstClr val="black">
                  <a:alpha val="40000"/>
                </a:prstClr>
              </a:outerShdw>
            </a:effectLst>
          </p:spPr>
        </p:sp>
      </p:grpSp>
      <p:sp>
        <p:nvSpPr>
          <p:cNvPr id="6" name="Rectangle: Rounded Corners 5">
            <a:extLst>
              <a:ext uri="{FF2B5EF4-FFF2-40B4-BE49-F238E27FC236}">
                <a16:creationId xmlns:a16="http://schemas.microsoft.com/office/drawing/2014/main" id="{F7A23269-0434-0453-035D-41F8FF1293BA}"/>
              </a:ext>
            </a:extLst>
          </p:cNvPr>
          <p:cNvSpPr/>
          <p:nvPr/>
        </p:nvSpPr>
        <p:spPr>
          <a:xfrm>
            <a:off x="3022600" y="1400630"/>
            <a:ext cx="3098800" cy="602342"/>
          </a:xfrm>
          <a:prstGeom prst="roundRect">
            <a:avLst/>
          </a:prstGeom>
          <a:solidFill>
            <a:schemeClr val="accent5"/>
          </a:solidFill>
          <a:ln>
            <a:solidFill>
              <a:schemeClr val="tx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Tác phẩm là tài sản </a:t>
            </a:r>
          </a:p>
        </p:txBody>
      </p:sp>
      <p:sp>
        <p:nvSpPr>
          <p:cNvPr id="7" name="Rectangle: Rounded Corners 6">
            <a:extLst>
              <a:ext uri="{FF2B5EF4-FFF2-40B4-BE49-F238E27FC236}">
                <a16:creationId xmlns:a16="http://schemas.microsoft.com/office/drawing/2014/main" id="{B49FC02C-B052-C3C5-681D-73F9509D9AEE}"/>
              </a:ext>
            </a:extLst>
          </p:cNvPr>
          <p:cNvSpPr/>
          <p:nvPr/>
        </p:nvSpPr>
        <p:spPr>
          <a:xfrm>
            <a:off x="3022600" y="2333174"/>
            <a:ext cx="3098800" cy="602342"/>
          </a:xfrm>
          <a:prstGeom prst="roundRect">
            <a:avLst/>
          </a:prstGeom>
          <a:solidFill>
            <a:srgbClr val="F8DECC"/>
          </a:solidFill>
          <a:ln>
            <a:solidFill>
              <a:schemeClr val="tx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Tác giả </a:t>
            </a:r>
          </a:p>
        </p:txBody>
      </p:sp>
      <p:sp>
        <p:nvSpPr>
          <p:cNvPr id="12" name="Rectangle: Rounded Corners 11">
            <a:extLst>
              <a:ext uri="{FF2B5EF4-FFF2-40B4-BE49-F238E27FC236}">
                <a16:creationId xmlns:a16="http://schemas.microsoft.com/office/drawing/2014/main" id="{AB8D3B56-2717-8552-3044-B23CA4668D72}"/>
              </a:ext>
            </a:extLst>
          </p:cNvPr>
          <p:cNvSpPr/>
          <p:nvPr/>
        </p:nvSpPr>
        <p:spPr>
          <a:xfrm>
            <a:off x="264885" y="3497942"/>
            <a:ext cx="2442029" cy="1311455"/>
          </a:xfrm>
          <a:prstGeom prst="roundRect">
            <a:avLst>
              <a:gd name="adj" fmla="val 13347"/>
            </a:avLst>
          </a:prstGeom>
          <a:solidFill>
            <a:schemeClr val="accent5"/>
          </a:solidFill>
          <a:ln>
            <a:solidFill>
              <a:schemeClr val="tx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Đặt tên, đứng tên </a:t>
            </a:r>
          </a:p>
        </p:txBody>
      </p:sp>
      <p:sp>
        <p:nvSpPr>
          <p:cNvPr id="13" name="Rectangle: Rounded Corners 12">
            <a:extLst>
              <a:ext uri="{FF2B5EF4-FFF2-40B4-BE49-F238E27FC236}">
                <a16:creationId xmlns:a16="http://schemas.microsoft.com/office/drawing/2014/main" id="{3794518D-51D8-C2BD-1506-4D7987234A46}"/>
              </a:ext>
            </a:extLst>
          </p:cNvPr>
          <p:cNvSpPr/>
          <p:nvPr/>
        </p:nvSpPr>
        <p:spPr>
          <a:xfrm>
            <a:off x="3350984" y="3497942"/>
            <a:ext cx="2442029" cy="1311455"/>
          </a:xfrm>
          <a:prstGeom prst="roundRect">
            <a:avLst>
              <a:gd name="adj" fmla="val 13347"/>
            </a:avLst>
          </a:prstGeom>
          <a:solidFill>
            <a:schemeClr val="accent5"/>
          </a:solidFill>
          <a:ln>
            <a:solidFill>
              <a:schemeClr val="tx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Bảo vệ toàn vẹn nội dung, sao chép</a:t>
            </a:r>
          </a:p>
        </p:txBody>
      </p:sp>
      <p:sp>
        <p:nvSpPr>
          <p:cNvPr id="14" name="Rectangle: Rounded Corners 13">
            <a:extLst>
              <a:ext uri="{FF2B5EF4-FFF2-40B4-BE49-F238E27FC236}">
                <a16:creationId xmlns:a16="http://schemas.microsoft.com/office/drawing/2014/main" id="{78C1D241-3A03-F124-9455-1761085B59C6}"/>
              </a:ext>
            </a:extLst>
          </p:cNvPr>
          <p:cNvSpPr/>
          <p:nvPr/>
        </p:nvSpPr>
        <p:spPr>
          <a:xfrm>
            <a:off x="6349999" y="3497942"/>
            <a:ext cx="2442029" cy="1311455"/>
          </a:xfrm>
          <a:prstGeom prst="roundRect">
            <a:avLst>
              <a:gd name="adj" fmla="val 13347"/>
            </a:avLst>
          </a:prstGeom>
          <a:solidFill>
            <a:schemeClr val="accent5"/>
          </a:solidFill>
          <a:ln>
            <a:solidFill>
              <a:schemeClr val="tx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Công bố, truyền đạt đến công chúng </a:t>
            </a:r>
          </a:p>
        </p:txBody>
      </p:sp>
      <p:sp>
        <p:nvSpPr>
          <p:cNvPr id="15" name="Arrow: Down 14">
            <a:extLst>
              <a:ext uri="{FF2B5EF4-FFF2-40B4-BE49-F238E27FC236}">
                <a16:creationId xmlns:a16="http://schemas.microsoft.com/office/drawing/2014/main" id="{9D3F0FEE-6C68-64ED-AC64-B3F263408BF3}"/>
              </a:ext>
            </a:extLst>
          </p:cNvPr>
          <p:cNvSpPr/>
          <p:nvPr/>
        </p:nvSpPr>
        <p:spPr>
          <a:xfrm>
            <a:off x="4412342" y="2032000"/>
            <a:ext cx="319315" cy="272145"/>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475DDD5B-CF2C-86E3-F076-4110AC70EFDB}"/>
              </a:ext>
            </a:extLst>
          </p:cNvPr>
          <p:cNvCxnSpPr>
            <a:stCxn id="7" idx="2"/>
            <a:endCxn id="12" idx="0"/>
          </p:cNvCxnSpPr>
          <p:nvPr/>
        </p:nvCxnSpPr>
        <p:spPr>
          <a:xfrm flipH="1">
            <a:off x="1485900" y="2935516"/>
            <a:ext cx="3086100" cy="562426"/>
          </a:xfrm>
          <a:prstGeom prst="line">
            <a:avLst/>
          </a:prstGeom>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CC98B26-3FBA-0F2D-E402-FE2BB9F9A4D3}"/>
              </a:ext>
            </a:extLst>
          </p:cNvPr>
          <p:cNvCxnSpPr>
            <a:cxnSpLocks/>
            <a:stCxn id="7" idx="2"/>
            <a:endCxn id="13" idx="0"/>
          </p:cNvCxnSpPr>
          <p:nvPr/>
        </p:nvCxnSpPr>
        <p:spPr>
          <a:xfrm flipH="1">
            <a:off x="4571999" y="2935516"/>
            <a:ext cx="1" cy="562426"/>
          </a:xfrm>
          <a:prstGeom prst="line">
            <a:avLst/>
          </a:prstGeom>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BF6CADC-3229-D881-593B-E5BD44CF66E8}"/>
              </a:ext>
            </a:extLst>
          </p:cNvPr>
          <p:cNvCxnSpPr>
            <a:cxnSpLocks/>
            <a:stCxn id="7" idx="2"/>
            <a:endCxn id="14" idx="0"/>
          </p:cNvCxnSpPr>
          <p:nvPr/>
        </p:nvCxnSpPr>
        <p:spPr>
          <a:xfrm>
            <a:off x="4572000" y="2935516"/>
            <a:ext cx="2999014" cy="562426"/>
          </a:xfrm>
          <a:prstGeom prst="line">
            <a:avLst/>
          </a:prstGeom>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4140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up)">
                                      <p:cBhvr>
                                        <p:cTn id="18" dur="500"/>
                                        <p:tgtEl>
                                          <p:spTgt spid="15"/>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par>
                          <p:cTn id="22" fill="hold">
                            <p:stCondLst>
                              <p:cond delay="500"/>
                            </p:stCondLst>
                            <p:childTnLst>
                              <p:par>
                                <p:cTn id="23" presetID="22" presetClass="entr" presetSubtype="1"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up)">
                                      <p:cBhvr>
                                        <p:cTn id="25" dur="500"/>
                                        <p:tgtEl>
                                          <p:spTgt spid="17"/>
                                        </p:tgtEl>
                                      </p:cBhvr>
                                    </p:animEffect>
                                  </p:childTnLst>
                                </p:cTn>
                              </p:par>
                              <p:par>
                                <p:cTn id="26" presetID="22" presetClass="entr" presetSubtype="1"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up)">
                                      <p:cBhvr>
                                        <p:cTn id="28" dur="500"/>
                                        <p:tgtEl>
                                          <p:spTgt spid="18"/>
                                        </p:tgtEl>
                                      </p:cBhvr>
                                    </p:animEffect>
                                  </p:childTnLst>
                                </p:cTn>
                              </p:par>
                              <p:par>
                                <p:cTn id="29" presetID="22" presetClass="entr" presetSubtype="1"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up)">
                                      <p:cBhvr>
                                        <p:cTn id="31" dur="500"/>
                                        <p:tgtEl>
                                          <p:spTgt spid="21"/>
                                        </p:tgtEl>
                                      </p:cBhvr>
                                    </p:animEffect>
                                  </p:childTnLst>
                                </p:cTn>
                              </p:par>
                            </p:childTnLst>
                          </p:cTn>
                        </p:par>
                        <p:par>
                          <p:cTn id="32" fill="hold">
                            <p:stCondLst>
                              <p:cond delay="1000"/>
                            </p:stCondLst>
                            <p:childTnLst>
                              <p:par>
                                <p:cTn id="33" presetID="16" presetClass="entr" presetSubtype="2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animBg="1"/>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38A46E-0BC0-60B7-B051-19464D21A604}"/>
              </a:ext>
            </a:extLst>
          </p:cNvPr>
          <p:cNvGrpSpPr/>
          <p:nvPr/>
        </p:nvGrpSpPr>
        <p:grpSpPr>
          <a:xfrm>
            <a:off x="351972" y="257272"/>
            <a:ext cx="8440056" cy="1001941"/>
            <a:chOff x="94344" y="627387"/>
            <a:chExt cx="8440056" cy="1001941"/>
          </a:xfrm>
        </p:grpSpPr>
        <p:sp>
          <p:nvSpPr>
            <p:cNvPr id="4" name="TextBox 3">
              <a:extLst>
                <a:ext uri="{FF2B5EF4-FFF2-40B4-BE49-F238E27FC236}">
                  <a16:creationId xmlns:a16="http://schemas.microsoft.com/office/drawing/2014/main" id="{FB7BF04F-0B36-37E7-12EE-E15BAABCC72D}"/>
                </a:ext>
              </a:extLst>
            </p:cNvPr>
            <p:cNvSpPr txBox="1"/>
            <p:nvPr/>
          </p:nvSpPr>
          <p:spPr>
            <a:xfrm>
              <a:off x="1008743" y="627387"/>
              <a:ext cx="7525657" cy="1001941"/>
            </a:xfrm>
            <a:prstGeom prst="rect">
              <a:avLst/>
            </a:prstGeom>
            <a:noFill/>
          </p:spPr>
          <p:txBody>
            <a:bodyPr wrap="square">
              <a:spAutoFit/>
            </a:bodyPr>
            <a:lstStyle/>
            <a:p>
              <a:pPr algn="just">
                <a:lnSpc>
                  <a:spcPct val="150000"/>
                </a:lnSpc>
              </a:pPr>
              <a:r>
                <a:rPr lang="vi-VN" sz="2100"/>
                <a:t>Khi sử dụng tác phẩm phải được sự cho phép của ai? Vi phạm quyền tác giả còn được gọi là gì?</a:t>
              </a:r>
              <a:endParaRPr lang="en-US" sz="2100"/>
            </a:p>
          </p:txBody>
        </p:sp>
        <p:sp>
          <p:nvSpPr>
            <p:cNvPr id="5" name="Freeform 10">
              <a:extLst>
                <a:ext uri="{FF2B5EF4-FFF2-40B4-BE49-F238E27FC236}">
                  <a16:creationId xmlns:a16="http://schemas.microsoft.com/office/drawing/2014/main" id="{27D5229E-4EF1-B15F-BA0E-376C7DC53E5A}"/>
                </a:ext>
              </a:extLst>
            </p:cNvPr>
            <p:cNvSpPr/>
            <p:nvPr/>
          </p:nvSpPr>
          <p:spPr>
            <a:xfrm>
              <a:off x="94344" y="704217"/>
              <a:ext cx="914399" cy="848283"/>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a:effectLst>
              <a:outerShdw blurRad="50800" dist="38100" dir="8100000" algn="tr" rotWithShape="0">
                <a:prstClr val="black">
                  <a:alpha val="40000"/>
                </a:prstClr>
              </a:outerShdw>
            </a:effectLst>
          </p:spPr>
        </p:sp>
      </p:grpSp>
      <p:sp>
        <p:nvSpPr>
          <p:cNvPr id="3" name="Freeform 5">
            <a:extLst>
              <a:ext uri="{FF2B5EF4-FFF2-40B4-BE49-F238E27FC236}">
                <a16:creationId xmlns:a16="http://schemas.microsoft.com/office/drawing/2014/main" id="{B091C6AE-408B-22DB-7DC5-71DB2E0774B0}"/>
              </a:ext>
            </a:extLst>
          </p:cNvPr>
          <p:cNvSpPr/>
          <p:nvPr/>
        </p:nvSpPr>
        <p:spPr>
          <a:xfrm>
            <a:off x="222683" y="2213429"/>
            <a:ext cx="2753238" cy="2930071"/>
          </a:xfrm>
          <a:custGeom>
            <a:avLst/>
            <a:gdLst/>
            <a:ahLst/>
            <a:cxnLst/>
            <a:rect l="l" t="t" r="r" b="b"/>
            <a:pathLst>
              <a:path w="3801047" h="4114800">
                <a:moveTo>
                  <a:pt x="0" y="0"/>
                </a:moveTo>
                <a:lnTo>
                  <a:pt x="3801046" y="0"/>
                </a:lnTo>
                <a:lnTo>
                  <a:pt x="380104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22" name="Group 21">
            <a:extLst>
              <a:ext uri="{FF2B5EF4-FFF2-40B4-BE49-F238E27FC236}">
                <a16:creationId xmlns:a16="http://schemas.microsoft.com/office/drawing/2014/main" id="{EBC5F1F3-3B2C-EFC0-8E75-5F86A075AC34}"/>
              </a:ext>
            </a:extLst>
          </p:cNvPr>
          <p:cNvGrpSpPr/>
          <p:nvPr/>
        </p:nvGrpSpPr>
        <p:grpSpPr>
          <a:xfrm>
            <a:off x="3353293" y="1814287"/>
            <a:ext cx="5232400" cy="2779486"/>
            <a:chOff x="3294743" y="1930402"/>
            <a:chExt cx="5232400" cy="2779486"/>
          </a:xfrm>
        </p:grpSpPr>
        <p:sp>
          <p:nvSpPr>
            <p:cNvPr id="9" name="Rectangle: Rounded Corners 8">
              <a:extLst>
                <a:ext uri="{FF2B5EF4-FFF2-40B4-BE49-F238E27FC236}">
                  <a16:creationId xmlns:a16="http://schemas.microsoft.com/office/drawing/2014/main" id="{5A3A1C15-5C71-03FF-FB50-9530ABB17812}"/>
                </a:ext>
              </a:extLst>
            </p:cNvPr>
            <p:cNvSpPr/>
            <p:nvPr/>
          </p:nvSpPr>
          <p:spPr>
            <a:xfrm>
              <a:off x="3403600" y="2017488"/>
              <a:ext cx="5123543" cy="2692400"/>
            </a:xfrm>
            <a:prstGeom prst="roundRect">
              <a:avLst>
                <a:gd name="adj" fmla="val 1127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95973536-CE99-EB65-5B5E-D9D61F894350}"/>
                </a:ext>
              </a:extLst>
            </p:cNvPr>
            <p:cNvSpPr/>
            <p:nvPr/>
          </p:nvSpPr>
          <p:spPr>
            <a:xfrm>
              <a:off x="3294743" y="1930402"/>
              <a:ext cx="5123543" cy="2692400"/>
            </a:xfrm>
            <a:prstGeom prst="roundRect">
              <a:avLst>
                <a:gd name="adj" fmla="val 11276"/>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47581A9-951F-F59E-8BBB-97964FAF6DCE}"/>
                </a:ext>
              </a:extLst>
            </p:cNvPr>
            <p:cNvSpPr/>
            <p:nvPr/>
          </p:nvSpPr>
          <p:spPr>
            <a:xfrm>
              <a:off x="3483614" y="2119088"/>
              <a:ext cx="300032" cy="282173"/>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E7AA345-8A4C-A0FA-0B84-80D7565BBB2B}"/>
                </a:ext>
              </a:extLst>
            </p:cNvPr>
            <p:cNvSpPr/>
            <p:nvPr/>
          </p:nvSpPr>
          <p:spPr>
            <a:xfrm>
              <a:off x="3960202" y="2119088"/>
              <a:ext cx="300032" cy="282173"/>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70A9A92-5B61-ED72-CFCA-E0997AB81A39}"/>
                </a:ext>
              </a:extLst>
            </p:cNvPr>
            <p:cNvSpPr/>
            <p:nvPr/>
          </p:nvSpPr>
          <p:spPr>
            <a:xfrm>
              <a:off x="4436790" y="2119088"/>
              <a:ext cx="300032" cy="282173"/>
            </a:xfrm>
            <a:prstGeom prst="ellipse">
              <a:avLst/>
            </a:prstGeom>
            <a:solidFill>
              <a:schemeClr val="tx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8B53DEA-402E-6089-1774-95C7B6E7B1F4}"/>
                </a:ext>
              </a:extLst>
            </p:cNvPr>
            <p:cNvSpPr txBox="1"/>
            <p:nvPr/>
          </p:nvSpPr>
          <p:spPr>
            <a:xfrm>
              <a:off x="3570514" y="2488347"/>
              <a:ext cx="4572000" cy="1971437"/>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vi-VN" sz="2100"/>
                <a:t>Khi sử dụng tác phẩm phải được tác giả cho phép. </a:t>
              </a:r>
              <a:endParaRPr lang="en-US" sz="2100"/>
            </a:p>
            <a:p>
              <a:pPr marL="342900" indent="-342900" algn="just">
                <a:lnSpc>
                  <a:spcPct val="150000"/>
                </a:lnSpc>
                <a:buFont typeface="Wingdings" panose="05000000000000000000" pitchFamily="2" charset="2"/>
                <a:buChar char="§"/>
              </a:pPr>
              <a:r>
                <a:rPr lang="vi-VN" sz="2100"/>
                <a:t>Vi phạm quyền tác giả là vi phạm bản quyền.</a:t>
              </a:r>
              <a:endParaRPr lang="en-US" sz="2100"/>
            </a:p>
          </p:txBody>
        </p:sp>
      </p:grpSp>
    </p:spTree>
    <p:extLst>
      <p:ext uri="{BB962C8B-B14F-4D97-AF65-F5344CB8AC3E}">
        <p14:creationId xmlns:p14="http://schemas.microsoft.com/office/powerpoint/2010/main" val="243710307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arn(inVertical)">
                                      <p:cBhvr>
                                        <p:cTn id="1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CD6CFC9-6388-92E9-927C-4CF9F42266E1}"/>
              </a:ext>
            </a:extLst>
          </p:cNvPr>
          <p:cNvSpPr/>
          <p:nvPr/>
        </p:nvSpPr>
        <p:spPr>
          <a:xfrm>
            <a:off x="177800" y="616858"/>
            <a:ext cx="8788399" cy="4419600"/>
          </a:xfrm>
          <a:prstGeom prst="roundRect">
            <a:avLst>
              <a:gd name="adj" fmla="val 4315"/>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A4E0ABC-5579-1F25-D9E9-E5342C1019C5}"/>
              </a:ext>
            </a:extLst>
          </p:cNvPr>
          <p:cNvSpPr txBox="1"/>
          <p:nvPr/>
        </p:nvSpPr>
        <p:spPr>
          <a:xfrm>
            <a:off x="177800" y="139804"/>
            <a:ext cx="5141686" cy="477054"/>
          </a:xfrm>
          <a:prstGeom prst="rect">
            <a:avLst/>
          </a:prstGeom>
          <a:noFill/>
        </p:spPr>
        <p:txBody>
          <a:bodyPr wrap="square">
            <a:spAutoFit/>
          </a:bodyPr>
          <a:lstStyle/>
          <a:p>
            <a:r>
              <a:rPr lang="en-US" sz="2400" b="1">
                <a:solidFill>
                  <a:srgbClr val="C00000"/>
                </a:solidFill>
              </a:rPr>
              <a:t>Hoạt động 2. Làm</a:t>
            </a:r>
          </a:p>
        </p:txBody>
      </p:sp>
      <p:sp>
        <p:nvSpPr>
          <p:cNvPr id="17" name="TextBox 16">
            <a:extLst>
              <a:ext uri="{FF2B5EF4-FFF2-40B4-BE49-F238E27FC236}">
                <a16:creationId xmlns:a16="http://schemas.microsoft.com/office/drawing/2014/main" id="{20B819A9-9798-5D57-545D-80B95337B0AB}"/>
              </a:ext>
            </a:extLst>
          </p:cNvPr>
          <p:cNvSpPr txBox="1"/>
          <p:nvPr/>
        </p:nvSpPr>
        <p:spPr>
          <a:xfrm>
            <a:off x="377371" y="813733"/>
            <a:ext cx="7053943" cy="400110"/>
          </a:xfrm>
          <a:prstGeom prst="rect">
            <a:avLst/>
          </a:prstGeom>
          <a:noFill/>
        </p:spPr>
        <p:txBody>
          <a:bodyPr wrap="square">
            <a:spAutoFit/>
          </a:bodyPr>
          <a:lstStyle/>
          <a:p>
            <a:r>
              <a:rPr lang="en-US" sz="2000" b="1" i="1">
                <a:solidFill>
                  <a:srgbClr val="002060"/>
                </a:solidFill>
              </a:rPr>
              <a:t>1. Những phát biểu nào sau đây là sai? Tại sao?</a:t>
            </a:r>
          </a:p>
        </p:txBody>
      </p:sp>
      <p:sp>
        <p:nvSpPr>
          <p:cNvPr id="18" name="Rectangle: Rounded Corners 17">
            <a:extLst>
              <a:ext uri="{FF2B5EF4-FFF2-40B4-BE49-F238E27FC236}">
                <a16:creationId xmlns:a16="http://schemas.microsoft.com/office/drawing/2014/main" id="{CCF4DBB2-04DD-BAD6-AE9C-08B9500C45C3}"/>
              </a:ext>
            </a:extLst>
          </p:cNvPr>
          <p:cNvSpPr/>
          <p:nvPr/>
        </p:nvSpPr>
        <p:spPr>
          <a:xfrm>
            <a:off x="377371" y="1368792"/>
            <a:ext cx="8389257" cy="584665"/>
          </a:xfrm>
          <a:prstGeom prst="roundRect">
            <a:avLst>
              <a:gd name="adj" fmla="val 10882"/>
            </a:avLst>
          </a:prstGeom>
          <a:solidFill>
            <a:srgbClr val="EBF6DE"/>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1700">
                <a:solidFill>
                  <a:srgbClr val="000000"/>
                </a:solidFill>
              </a:rPr>
              <a:t>A. Tác giả là người sáng tạo ra tác phẩm.</a:t>
            </a:r>
            <a:endParaRPr lang="en-US" sz="1700">
              <a:solidFill>
                <a:srgbClr val="000000"/>
              </a:solidFill>
            </a:endParaRPr>
          </a:p>
        </p:txBody>
      </p:sp>
      <p:sp>
        <p:nvSpPr>
          <p:cNvPr id="19" name="Rectangle: Rounded Corners 18">
            <a:extLst>
              <a:ext uri="{FF2B5EF4-FFF2-40B4-BE49-F238E27FC236}">
                <a16:creationId xmlns:a16="http://schemas.microsoft.com/office/drawing/2014/main" id="{C3D1F9A8-88F0-66E6-B104-49633FAB5EB2}"/>
              </a:ext>
            </a:extLst>
          </p:cNvPr>
          <p:cNvSpPr/>
          <p:nvPr/>
        </p:nvSpPr>
        <p:spPr>
          <a:xfrm>
            <a:off x="377372" y="2108406"/>
            <a:ext cx="8389260" cy="836507"/>
          </a:xfrm>
          <a:prstGeom prst="roundRect">
            <a:avLst>
              <a:gd name="adj" fmla="val 10882"/>
            </a:avLst>
          </a:prstGeom>
          <a:solidFill>
            <a:srgbClr val="EBF6DE"/>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700">
                <a:solidFill>
                  <a:srgbClr val="000000"/>
                </a:solidFill>
              </a:rPr>
              <a:t>B. Sự sáng tạo về nội dung thông tin, về cách thể hiện nội dung thông tin trong tác phẩm không phải là sản phẩm trí tuệ của tác giả.</a:t>
            </a:r>
            <a:endParaRPr lang="en-US" sz="1700">
              <a:solidFill>
                <a:srgbClr val="000000"/>
              </a:solidFill>
            </a:endParaRPr>
          </a:p>
        </p:txBody>
      </p:sp>
      <p:sp>
        <p:nvSpPr>
          <p:cNvPr id="21" name="Rectangle: Rounded Corners 20">
            <a:extLst>
              <a:ext uri="{FF2B5EF4-FFF2-40B4-BE49-F238E27FC236}">
                <a16:creationId xmlns:a16="http://schemas.microsoft.com/office/drawing/2014/main" id="{995C3CF5-96F0-1EAD-59AD-1D0D809E7F48}"/>
              </a:ext>
            </a:extLst>
          </p:cNvPr>
          <p:cNvSpPr/>
          <p:nvPr/>
        </p:nvSpPr>
        <p:spPr>
          <a:xfrm>
            <a:off x="377371" y="3099862"/>
            <a:ext cx="5134429" cy="836507"/>
          </a:xfrm>
          <a:prstGeom prst="roundRect">
            <a:avLst>
              <a:gd name="adj" fmla="val 10882"/>
            </a:avLst>
          </a:prstGeom>
          <a:solidFill>
            <a:srgbClr val="EBF6DE"/>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700">
                <a:solidFill>
                  <a:srgbClr val="000000"/>
                </a:solidFill>
              </a:rPr>
              <a:t>C. Quyền của tác giả đối với tác phẩm gọi là quyền tác giả hay bản quyền.</a:t>
            </a:r>
            <a:endParaRPr lang="en-US" sz="1700">
              <a:solidFill>
                <a:srgbClr val="000000"/>
              </a:solidFill>
            </a:endParaRPr>
          </a:p>
        </p:txBody>
      </p:sp>
      <p:sp>
        <p:nvSpPr>
          <p:cNvPr id="23" name="Rectangle: Rounded Corners 22">
            <a:extLst>
              <a:ext uri="{FF2B5EF4-FFF2-40B4-BE49-F238E27FC236}">
                <a16:creationId xmlns:a16="http://schemas.microsoft.com/office/drawing/2014/main" id="{8C593FCA-BFF1-67CF-A53A-191B78DD730F}"/>
              </a:ext>
            </a:extLst>
          </p:cNvPr>
          <p:cNvSpPr/>
          <p:nvPr/>
        </p:nvSpPr>
        <p:spPr>
          <a:xfrm>
            <a:off x="377371" y="4108388"/>
            <a:ext cx="5134429" cy="836507"/>
          </a:xfrm>
          <a:prstGeom prst="roundRect">
            <a:avLst>
              <a:gd name="adj" fmla="val 10882"/>
            </a:avLst>
          </a:prstGeom>
          <a:solidFill>
            <a:srgbClr val="EBF6DE"/>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700">
                <a:solidFill>
                  <a:srgbClr val="000000"/>
                </a:solidFill>
              </a:rPr>
              <a:t>D. Chúng ta có thể tùy ý thực hiện sao chép, chỉnh sửa, chia sẻ các tác phẩm có sẵn trên Internet.</a:t>
            </a:r>
            <a:endParaRPr lang="en-US" sz="1700">
              <a:solidFill>
                <a:srgbClr val="000000"/>
              </a:solidFill>
            </a:endParaRPr>
          </a:p>
        </p:txBody>
      </p:sp>
      <p:sp>
        <p:nvSpPr>
          <p:cNvPr id="24" name="Rectangle: Rounded Corners 23">
            <a:extLst>
              <a:ext uri="{FF2B5EF4-FFF2-40B4-BE49-F238E27FC236}">
                <a16:creationId xmlns:a16="http://schemas.microsoft.com/office/drawing/2014/main" id="{ECA01440-AA34-DA29-AF41-B52A525830CF}"/>
              </a:ext>
            </a:extLst>
          </p:cNvPr>
          <p:cNvSpPr/>
          <p:nvPr/>
        </p:nvSpPr>
        <p:spPr>
          <a:xfrm>
            <a:off x="5711371" y="3099861"/>
            <a:ext cx="3055257" cy="1845034"/>
          </a:xfrm>
          <a:prstGeom prst="roundRect">
            <a:avLst>
              <a:gd name="adj" fmla="val 6007"/>
            </a:avLst>
          </a:prstGeom>
          <a:solidFill>
            <a:srgbClr val="EBF6DE"/>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700">
                <a:solidFill>
                  <a:srgbClr val="000000"/>
                </a:solidFill>
              </a:rPr>
              <a:t>E. Vi phạm quyền của tác giả đối với tác phẩm là vi phạm bản quyền.</a:t>
            </a:r>
            <a:endParaRPr lang="en-US" sz="1700">
              <a:solidFill>
                <a:srgbClr val="000000"/>
              </a:solidFill>
            </a:endParaRPr>
          </a:p>
        </p:txBody>
      </p:sp>
      <p:sp>
        <p:nvSpPr>
          <p:cNvPr id="25" name="Rectangle: Rounded Corners 24">
            <a:extLst>
              <a:ext uri="{FF2B5EF4-FFF2-40B4-BE49-F238E27FC236}">
                <a16:creationId xmlns:a16="http://schemas.microsoft.com/office/drawing/2014/main" id="{AB0DFB21-21B5-18EF-5E91-CDF19251FC88}"/>
              </a:ext>
            </a:extLst>
          </p:cNvPr>
          <p:cNvSpPr/>
          <p:nvPr/>
        </p:nvSpPr>
        <p:spPr>
          <a:xfrm>
            <a:off x="377368" y="2116941"/>
            <a:ext cx="8389260" cy="836507"/>
          </a:xfrm>
          <a:prstGeom prst="roundRect">
            <a:avLst>
              <a:gd name="adj" fmla="val 10882"/>
            </a:avLst>
          </a:prstGeom>
          <a:solidFill>
            <a:schemeClr val="accent4">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700">
                <a:solidFill>
                  <a:srgbClr val="000000"/>
                </a:solidFill>
              </a:rPr>
              <a:t>B. Sự sáng tạo về nội dung thông tin, về cách thể hiện nội dung thông tin trong tác phẩm không phải là sản phẩm trí tuệ của tác giả.</a:t>
            </a:r>
            <a:endParaRPr lang="en-US" sz="1700">
              <a:solidFill>
                <a:srgbClr val="000000"/>
              </a:solidFill>
            </a:endParaRPr>
          </a:p>
        </p:txBody>
      </p:sp>
      <p:sp>
        <p:nvSpPr>
          <p:cNvPr id="26" name="Rectangle: Rounded Corners 25">
            <a:extLst>
              <a:ext uri="{FF2B5EF4-FFF2-40B4-BE49-F238E27FC236}">
                <a16:creationId xmlns:a16="http://schemas.microsoft.com/office/drawing/2014/main" id="{94CAAA81-5741-7935-9880-A3E0E71673AF}"/>
              </a:ext>
            </a:extLst>
          </p:cNvPr>
          <p:cNvSpPr/>
          <p:nvPr/>
        </p:nvSpPr>
        <p:spPr>
          <a:xfrm>
            <a:off x="377368" y="4123579"/>
            <a:ext cx="5134429" cy="836507"/>
          </a:xfrm>
          <a:prstGeom prst="roundRect">
            <a:avLst>
              <a:gd name="adj" fmla="val 10882"/>
            </a:avLst>
          </a:prstGeom>
          <a:solidFill>
            <a:schemeClr val="accent4">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700">
                <a:solidFill>
                  <a:srgbClr val="000000"/>
                </a:solidFill>
              </a:rPr>
              <a:t>D. Chúng ta có thể tùy ý thực hiện sao chép, chỉnh sửa, chia sẻ các tác phẩm có sẵn trên Internet.</a:t>
            </a:r>
            <a:endParaRPr lang="en-US" sz="1700">
              <a:solidFill>
                <a:srgbClr val="000000"/>
              </a:solidFill>
            </a:endParaRPr>
          </a:p>
        </p:txBody>
      </p:sp>
    </p:spTree>
    <p:extLst>
      <p:ext uri="{BB962C8B-B14F-4D97-AF65-F5344CB8AC3E}">
        <p14:creationId xmlns:p14="http://schemas.microsoft.com/office/powerpoint/2010/main" val="101102672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up)">
                                      <p:cBhvr>
                                        <p:cTn id="22" dur="500"/>
                                        <p:tgtEl>
                                          <p:spTgt spid="18"/>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up)">
                                      <p:cBhvr>
                                        <p:cTn id="28" dur="500"/>
                                        <p:tgtEl>
                                          <p:spTgt spid="21"/>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500"/>
                                        <p:tgtEl>
                                          <p:spTgt spid="23"/>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up)">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up)">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7" grpId="0"/>
      <p:bldP spid="18" grpId="0" animBg="1"/>
      <p:bldP spid="19" grpId="0" animBg="1"/>
      <p:bldP spid="21" grpId="0" animBg="1"/>
      <p:bldP spid="23" grpId="0" animBg="1"/>
      <p:bldP spid="24" grpId="0" animBg="1"/>
      <p:bldP spid="25"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CD6CFC9-6388-92E9-927C-4CF9F42266E1}"/>
              </a:ext>
            </a:extLst>
          </p:cNvPr>
          <p:cNvSpPr/>
          <p:nvPr/>
        </p:nvSpPr>
        <p:spPr>
          <a:xfrm>
            <a:off x="177800" y="152823"/>
            <a:ext cx="8788399" cy="4837853"/>
          </a:xfrm>
          <a:prstGeom prst="roundRect">
            <a:avLst>
              <a:gd name="adj" fmla="val 4315"/>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0B819A9-9798-5D57-545D-80B95337B0AB}"/>
              </a:ext>
            </a:extLst>
          </p:cNvPr>
          <p:cNvSpPr txBox="1"/>
          <p:nvPr/>
        </p:nvSpPr>
        <p:spPr>
          <a:xfrm>
            <a:off x="304798" y="283961"/>
            <a:ext cx="8534401" cy="958660"/>
          </a:xfrm>
          <a:prstGeom prst="rect">
            <a:avLst/>
          </a:prstGeom>
          <a:noFill/>
        </p:spPr>
        <p:txBody>
          <a:bodyPr wrap="square">
            <a:spAutoFit/>
          </a:bodyPr>
          <a:lstStyle/>
          <a:p>
            <a:pPr algn="just">
              <a:lnSpc>
                <a:spcPct val="150000"/>
              </a:lnSpc>
            </a:pPr>
            <a:r>
              <a:rPr lang="en-US" sz="2000" b="1" i="1">
                <a:solidFill>
                  <a:srgbClr val="002060"/>
                </a:solidFill>
              </a:rPr>
              <a:t>2. Trong tình huống ở phần Khởi động, việc làm của bạn Ngọc và bạn Thành có vi phạm bản quyền hay không? Tại sao?</a:t>
            </a:r>
          </a:p>
        </p:txBody>
      </p:sp>
      <p:sp>
        <p:nvSpPr>
          <p:cNvPr id="2" name="Freeform 3">
            <a:extLst>
              <a:ext uri="{FF2B5EF4-FFF2-40B4-BE49-F238E27FC236}">
                <a16:creationId xmlns:a16="http://schemas.microsoft.com/office/drawing/2014/main" id="{02960F94-AF9C-157A-CB0C-4644B7CBA8B0}"/>
              </a:ext>
            </a:extLst>
          </p:cNvPr>
          <p:cNvSpPr/>
          <p:nvPr/>
        </p:nvSpPr>
        <p:spPr>
          <a:xfrm>
            <a:off x="6481590" y="1419678"/>
            <a:ext cx="2484609" cy="3570998"/>
          </a:xfrm>
          <a:custGeom>
            <a:avLst/>
            <a:gdLst/>
            <a:ahLst/>
            <a:cxnLst/>
            <a:rect l="l" t="t" r="r" b="b"/>
            <a:pathLst>
              <a:path w="5589917" h="8229600">
                <a:moveTo>
                  <a:pt x="0" y="0"/>
                </a:moveTo>
                <a:lnTo>
                  <a:pt x="5589917" y="0"/>
                </a:lnTo>
                <a:lnTo>
                  <a:pt x="5589917" y="8229600"/>
                </a:lnTo>
                <a:lnTo>
                  <a:pt x="0" y="8229600"/>
                </a:lnTo>
                <a:lnTo>
                  <a:pt x="0" y="0"/>
                </a:lnTo>
                <a:close/>
              </a:path>
            </a:pathLst>
          </a:custGeom>
          <a:blipFill>
            <a:blip r:embed="rId2"/>
            <a:stretch>
              <a:fillRect/>
            </a:stretch>
          </a:blipFill>
        </p:spPr>
      </p:sp>
      <p:sp>
        <p:nvSpPr>
          <p:cNvPr id="3" name="Rectangle: Rounded Corners 2">
            <a:extLst>
              <a:ext uri="{FF2B5EF4-FFF2-40B4-BE49-F238E27FC236}">
                <a16:creationId xmlns:a16="http://schemas.microsoft.com/office/drawing/2014/main" id="{BF35B372-F827-7647-539F-37A9BCB5D34D}"/>
              </a:ext>
            </a:extLst>
          </p:cNvPr>
          <p:cNvSpPr/>
          <p:nvPr/>
        </p:nvSpPr>
        <p:spPr>
          <a:xfrm>
            <a:off x="377372" y="1368791"/>
            <a:ext cx="5754914" cy="1671951"/>
          </a:xfrm>
          <a:prstGeom prst="roundRect">
            <a:avLst>
              <a:gd name="adj" fmla="val 10882"/>
            </a:avLst>
          </a:prstGeom>
          <a:solidFill>
            <a:schemeClr val="accent1">
              <a:lumMod val="20000"/>
              <a:lumOff val="8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i="1">
                <a:solidFill>
                  <a:srgbClr val="C00000"/>
                </a:solidFill>
              </a:rPr>
              <a:t>Bạn Ngọc: </a:t>
            </a:r>
            <a:r>
              <a:rPr lang="en-US" sz="2000">
                <a:solidFill>
                  <a:srgbClr val="000000"/>
                </a:solidFill>
              </a:rPr>
              <a:t>có vi phạm bản quyền. </a:t>
            </a:r>
          </a:p>
          <a:p>
            <a:pPr marL="342900" indent="-342900" algn="just">
              <a:lnSpc>
                <a:spcPct val="150000"/>
              </a:lnSpc>
              <a:buFont typeface="Arial" panose="020B0604020202020204" pitchFamily="34" charset="0"/>
              <a:buChar char="•"/>
            </a:pPr>
            <a:r>
              <a:rPr lang="en-US" sz="2000">
                <a:solidFill>
                  <a:srgbClr val="000000"/>
                </a:solidFill>
              </a:rPr>
              <a:t>Hành vi sao chép. </a:t>
            </a:r>
          </a:p>
          <a:p>
            <a:pPr marL="342900" indent="-342900" algn="just">
              <a:lnSpc>
                <a:spcPct val="150000"/>
              </a:lnSpc>
              <a:buFont typeface="Arial" panose="020B0604020202020204" pitchFamily="34" charset="0"/>
              <a:buChar char="•"/>
            </a:pPr>
            <a:r>
              <a:rPr lang="en-US" sz="2000">
                <a:solidFill>
                  <a:srgbClr val="000000"/>
                </a:solidFill>
              </a:rPr>
              <a:t>Gửi bản đã sao chép đến cho các bạn. </a:t>
            </a:r>
          </a:p>
        </p:txBody>
      </p:sp>
      <p:sp>
        <p:nvSpPr>
          <p:cNvPr id="4" name="Rectangle: Rounded Corners 3">
            <a:extLst>
              <a:ext uri="{FF2B5EF4-FFF2-40B4-BE49-F238E27FC236}">
                <a16:creationId xmlns:a16="http://schemas.microsoft.com/office/drawing/2014/main" id="{E38D6ED1-6A74-B02D-A299-E36FC894373E}"/>
              </a:ext>
            </a:extLst>
          </p:cNvPr>
          <p:cNvSpPr/>
          <p:nvPr/>
        </p:nvSpPr>
        <p:spPr>
          <a:xfrm>
            <a:off x="377372" y="3181424"/>
            <a:ext cx="5754914" cy="1671951"/>
          </a:xfrm>
          <a:prstGeom prst="roundRect">
            <a:avLst>
              <a:gd name="adj" fmla="val 10882"/>
            </a:avLst>
          </a:prstGeom>
          <a:solidFill>
            <a:schemeClr val="accent1">
              <a:lumMod val="20000"/>
              <a:lumOff val="8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i="1">
                <a:solidFill>
                  <a:srgbClr val="C00000"/>
                </a:solidFill>
              </a:rPr>
              <a:t>Bạn </a:t>
            </a:r>
            <a:r>
              <a:rPr lang="en-US" sz="2000" b="1" i="1">
                <a:solidFill>
                  <a:srgbClr val="C00000"/>
                </a:solidFill>
              </a:rPr>
              <a:t>Thành</a:t>
            </a:r>
            <a:r>
              <a:rPr lang="vi-VN" sz="2000" b="1" i="1">
                <a:solidFill>
                  <a:srgbClr val="C00000"/>
                </a:solidFill>
              </a:rPr>
              <a:t>: </a:t>
            </a:r>
            <a:r>
              <a:rPr lang="en-US" sz="2000">
                <a:solidFill>
                  <a:srgbClr val="000000"/>
                </a:solidFill>
              </a:rPr>
              <a:t>có vi phạm bản quyền. </a:t>
            </a:r>
          </a:p>
          <a:p>
            <a:pPr marL="342900" indent="-342900" algn="just">
              <a:lnSpc>
                <a:spcPct val="150000"/>
              </a:lnSpc>
              <a:buFont typeface="Arial" panose="020B0604020202020204" pitchFamily="34" charset="0"/>
              <a:buChar char="•"/>
            </a:pPr>
            <a:r>
              <a:rPr lang="en-US" sz="2000">
                <a:solidFill>
                  <a:srgbClr val="000000"/>
                </a:solidFill>
              </a:rPr>
              <a:t>Chép bài do bạn sao chép gửi tới. </a:t>
            </a:r>
          </a:p>
          <a:p>
            <a:pPr marL="342900" indent="-342900" algn="just">
              <a:lnSpc>
                <a:spcPct val="150000"/>
              </a:lnSpc>
              <a:buFont typeface="Arial" panose="020B0604020202020204" pitchFamily="34" charset="0"/>
              <a:buChar char="•"/>
            </a:pPr>
            <a:r>
              <a:rPr lang="en-US" sz="2000">
                <a:solidFill>
                  <a:srgbClr val="000000"/>
                </a:solidFill>
              </a:rPr>
              <a:t>Chỉnh sửa nội dung bài gốc của tác giả. </a:t>
            </a:r>
          </a:p>
        </p:txBody>
      </p:sp>
    </p:spTree>
    <p:extLst>
      <p:ext uri="{BB962C8B-B14F-4D97-AF65-F5344CB8AC3E}">
        <p14:creationId xmlns:p14="http://schemas.microsoft.com/office/powerpoint/2010/main" val="44925341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right)">
                                      <p:cBhvr>
                                        <p:cTn id="18" dur="500"/>
                                        <p:tgtEl>
                                          <p:spTgt spid="3"/>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9"/>
        <p:cNvGrpSpPr/>
        <p:nvPr/>
      </p:nvGrpSpPr>
      <p:grpSpPr>
        <a:xfrm>
          <a:off x="0" y="0"/>
          <a:ext cx="0" cy="0"/>
          <a:chOff x="0" y="0"/>
          <a:chExt cx="0" cy="0"/>
        </a:xfrm>
      </p:grpSpPr>
      <p:grpSp>
        <p:nvGrpSpPr>
          <p:cNvPr id="4" name="Group 3"/>
          <p:cNvGrpSpPr/>
          <p:nvPr/>
        </p:nvGrpSpPr>
        <p:grpSpPr>
          <a:xfrm>
            <a:off x="619710" y="188481"/>
            <a:ext cx="7904580" cy="4520084"/>
            <a:chOff x="731420" y="573110"/>
            <a:chExt cx="7904580" cy="4520084"/>
          </a:xfrm>
        </p:grpSpPr>
        <p:grpSp>
          <p:nvGrpSpPr>
            <p:cNvPr id="2280" name="Google Shape;2280;p66"/>
            <p:cNvGrpSpPr/>
            <p:nvPr/>
          </p:nvGrpSpPr>
          <p:grpSpPr>
            <a:xfrm>
              <a:off x="731420" y="573110"/>
              <a:ext cx="7904580" cy="4520084"/>
              <a:chOff x="736862" y="868838"/>
              <a:chExt cx="7904580" cy="4520084"/>
            </a:xfrm>
          </p:grpSpPr>
          <p:sp>
            <p:nvSpPr>
              <p:cNvPr id="2281" name="Google Shape;2281;p66"/>
              <p:cNvSpPr/>
              <p:nvPr/>
            </p:nvSpPr>
            <p:spPr>
              <a:xfrm>
                <a:off x="3308487" y="994424"/>
                <a:ext cx="2526996" cy="1241587"/>
              </a:xfrm>
              <a:custGeom>
                <a:avLst/>
                <a:gdLst/>
                <a:ahLst/>
                <a:cxnLst/>
                <a:rect l="l" t="t" r="r" b="b"/>
                <a:pathLst>
                  <a:path w="33965" h="16688" extrusionOk="0">
                    <a:moveTo>
                      <a:pt x="17381" y="1"/>
                    </a:moveTo>
                    <a:cubicBezTo>
                      <a:pt x="17355" y="1"/>
                      <a:pt x="17329" y="1"/>
                      <a:pt x="17302" y="2"/>
                    </a:cubicBezTo>
                    <a:cubicBezTo>
                      <a:pt x="13718" y="139"/>
                      <a:pt x="3470" y="11346"/>
                      <a:pt x="411" y="14793"/>
                    </a:cubicBezTo>
                    <a:cubicBezTo>
                      <a:pt x="0" y="15249"/>
                      <a:pt x="23" y="15980"/>
                      <a:pt x="502" y="16390"/>
                    </a:cubicBezTo>
                    <a:cubicBezTo>
                      <a:pt x="731" y="16596"/>
                      <a:pt x="982" y="16687"/>
                      <a:pt x="1256" y="16687"/>
                    </a:cubicBezTo>
                    <a:cubicBezTo>
                      <a:pt x="1575" y="16687"/>
                      <a:pt x="1895" y="16550"/>
                      <a:pt x="2123" y="16299"/>
                    </a:cubicBezTo>
                    <a:cubicBezTo>
                      <a:pt x="2146" y="16276"/>
                      <a:pt x="5341" y="12693"/>
                      <a:pt x="8879" y="9155"/>
                    </a:cubicBezTo>
                    <a:cubicBezTo>
                      <a:pt x="14837" y="3243"/>
                      <a:pt x="16777" y="2421"/>
                      <a:pt x="17279" y="2307"/>
                    </a:cubicBezTo>
                    <a:cubicBezTo>
                      <a:pt x="19790" y="4681"/>
                      <a:pt x="31431" y="14952"/>
                      <a:pt x="31933" y="15386"/>
                    </a:cubicBezTo>
                    <a:cubicBezTo>
                      <a:pt x="32154" y="15575"/>
                      <a:pt x="32423" y="15668"/>
                      <a:pt x="32691" y="15668"/>
                    </a:cubicBezTo>
                    <a:cubicBezTo>
                      <a:pt x="33006" y="15668"/>
                      <a:pt x="33319" y="15541"/>
                      <a:pt x="33553" y="15295"/>
                    </a:cubicBezTo>
                    <a:cubicBezTo>
                      <a:pt x="33964" y="14816"/>
                      <a:pt x="33919" y="14085"/>
                      <a:pt x="33439" y="13674"/>
                    </a:cubicBezTo>
                    <a:cubicBezTo>
                      <a:pt x="33325" y="13560"/>
                      <a:pt x="20794" y="2513"/>
                      <a:pt x="18694" y="504"/>
                    </a:cubicBezTo>
                    <a:cubicBezTo>
                      <a:pt x="18453" y="263"/>
                      <a:pt x="18022" y="1"/>
                      <a:pt x="173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2" name="Google Shape;2282;p66"/>
              <p:cNvSpPr/>
              <p:nvPr/>
            </p:nvSpPr>
            <p:spPr>
              <a:xfrm>
                <a:off x="4281562" y="868838"/>
                <a:ext cx="562166" cy="560530"/>
              </a:xfrm>
              <a:custGeom>
                <a:avLst/>
                <a:gdLst/>
                <a:ahLst/>
                <a:cxnLst/>
                <a:rect l="l" t="t" r="r" b="b"/>
                <a:pathLst>
                  <a:path w="7556" h="7534" extrusionOk="0">
                    <a:moveTo>
                      <a:pt x="3789" y="1"/>
                    </a:moveTo>
                    <a:cubicBezTo>
                      <a:pt x="1689" y="1"/>
                      <a:pt x="0" y="1690"/>
                      <a:pt x="0" y="3767"/>
                    </a:cubicBezTo>
                    <a:cubicBezTo>
                      <a:pt x="0" y="5844"/>
                      <a:pt x="1689" y="7533"/>
                      <a:pt x="3789" y="7533"/>
                    </a:cubicBezTo>
                    <a:cubicBezTo>
                      <a:pt x="5866" y="7533"/>
                      <a:pt x="7555" y="5844"/>
                      <a:pt x="7555" y="3767"/>
                    </a:cubicBezTo>
                    <a:cubicBezTo>
                      <a:pt x="7555" y="1690"/>
                      <a:pt x="5866" y="1"/>
                      <a:pt x="378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3" name="Google Shape;2283;p66"/>
              <p:cNvSpPr/>
              <p:nvPr/>
            </p:nvSpPr>
            <p:spPr>
              <a:xfrm>
                <a:off x="736862" y="1903963"/>
                <a:ext cx="7904580" cy="3484959"/>
              </a:xfrm>
              <a:custGeom>
                <a:avLst/>
                <a:gdLst/>
                <a:ahLst/>
                <a:cxnLst/>
                <a:rect l="l" t="t" r="r" b="b"/>
                <a:pathLst>
                  <a:path w="62017" h="18824" extrusionOk="0">
                    <a:moveTo>
                      <a:pt x="45121" y="1"/>
                    </a:moveTo>
                    <a:cubicBezTo>
                      <a:pt x="27469" y="1"/>
                      <a:pt x="1438" y="437"/>
                      <a:pt x="1438" y="437"/>
                    </a:cubicBezTo>
                    <a:cubicBezTo>
                      <a:pt x="1438" y="437"/>
                      <a:pt x="0" y="16780"/>
                      <a:pt x="1438" y="18195"/>
                    </a:cubicBezTo>
                    <a:cubicBezTo>
                      <a:pt x="1910" y="18667"/>
                      <a:pt x="8687" y="18824"/>
                      <a:pt x="17513" y="18824"/>
                    </a:cubicBezTo>
                    <a:cubicBezTo>
                      <a:pt x="35164" y="18824"/>
                      <a:pt x="61012" y="18195"/>
                      <a:pt x="61012" y="18195"/>
                    </a:cubicBezTo>
                    <a:cubicBezTo>
                      <a:pt x="61012" y="18195"/>
                      <a:pt x="62017" y="1441"/>
                      <a:pt x="61012" y="437"/>
                    </a:cubicBezTo>
                    <a:cubicBezTo>
                      <a:pt x="60678" y="110"/>
                      <a:pt x="53947" y="1"/>
                      <a:pt x="4512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5" name="TextBox 14"/>
            <p:cNvSpPr txBox="1"/>
            <p:nvPr/>
          </p:nvSpPr>
          <p:spPr>
            <a:xfrm>
              <a:off x="999831" y="1608235"/>
              <a:ext cx="7367757" cy="331315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200" b="1" i="0" u="none" strike="noStrike" kern="0" cap="none" spc="0" normalizeH="0" baseline="0" noProof="0">
                  <a:ln>
                    <a:noFill/>
                  </a:ln>
                  <a:solidFill>
                    <a:srgbClr val="FFFF00"/>
                  </a:solidFill>
                  <a:effectLst/>
                  <a:uLnTx/>
                  <a:uFillTx/>
                  <a:latin typeface="Arial"/>
                  <a:cs typeface="Arial"/>
                  <a:sym typeface="Arial"/>
                </a:rPr>
                <a:t>Ghi nhớ </a:t>
              </a:r>
            </a:p>
            <a:p>
              <a:pPr marL="342900" marR="0" lvl="0" indent="-342900" algn="just" defTabSz="914400" rtl="0" eaLnBrk="1" fontAlgn="auto" latinLnBrk="0" hangingPunct="1">
                <a:lnSpc>
                  <a:spcPct val="150000"/>
                </a:lnSpc>
                <a:spcBef>
                  <a:spcPts val="0"/>
                </a:spcBef>
                <a:spcAft>
                  <a:spcPts val="0"/>
                </a:spcAft>
                <a:buClr>
                  <a:schemeClr val="accent5"/>
                </a:buClr>
                <a:buSzTx/>
                <a:buFont typeface="Arial" panose="020B0604020202020204" pitchFamily="34" charset="0"/>
                <a:buChar char="•"/>
                <a:tabLst/>
                <a:defRPr/>
              </a:pPr>
              <a:r>
                <a:rPr lang="en-US" sz="2000">
                  <a:solidFill>
                    <a:schemeClr val="accent5"/>
                  </a:solidFill>
                </a:rPr>
                <a:t>Tác giả là người sáng tạo ra tác phẩm. </a:t>
              </a:r>
            </a:p>
            <a:p>
              <a:pPr marL="342900" marR="0" lvl="0" indent="-342900" algn="just" defTabSz="914400" rtl="0" eaLnBrk="1" fontAlgn="auto" latinLnBrk="0" hangingPunct="1">
                <a:lnSpc>
                  <a:spcPct val="150000"/>
                </a:lnSpc>
                <a:spcBef>
                  <a:spcPts val="0"/>
                </a:spcBef>
                <a:spcAft>
                  <a:spcPts val="0"/>
                </a:spcAft>
                <a:buClr>
                  <a:schemeClr val="accent5"/>
                </a:buClr>
                <a:buSzTx/>
                <a:buFont typeface="Arial" panose="020B0604020202020204" pitchFamily="34" charset="0"/>
                <a:buChar char="•"/>
                <a:tabLst/>
                <a:defRPr/>
              </a:pPr>
              <a:r>
                <a:rPr lang="en-US" sz="2000">
                  <a:solidFill>
                    <a:schemeClr val="accent5"/>
                  </a:solidFill>
                </a:rPr>
                <a:t>Tác giả có một số quyền như: đặt tên cho tác phẩm, đứng tên trên tác phẩm, bảo vệ toàn vẹn nội dung tác phẩm, sao chép, cho thuê, công bố, phổ biến, truyền đạt tác phẩm đến công chúng. </a:t>
              </a:r>
            </a:p>
            <a:p>
              <a:pPr marL="342900" marR="0" lvl="0" indent="-342900" algn="just" defTabSz="914400" rtl="0" eaLnBrk="1" fontAlgn="auto" latinLnBrk="0" hangingPunct="1">
                <a:lnSpc>
                  <a:spcPct val="150000"/>
                </a:lnSpc>
                <a:spcBef>
                  <a:spcPts val="0"/>
                </a:spcBef>
                <a:spcAft>
                  <a:spcPts val="0"/>
                </a:spcAft>
                <a:buClr>
                  <a:schemeClr val="accent5"/>
                </a:buClr>
                <a:buSzTx/>
                <a:buFont typeface="Arial" panose="020B0604020202020204" pitchFamily="34" charset="0"/>
                <a:buChar char="•"/>
                <a:tabLst/>
                <a:defRPr/>
              </a:pPr>
              <a:r>
                <a:rPr lang="en-US" sz="2000">
                  <a:solidFill>
                    <a:schemeClr val="accent5"/>
                  </a:solidFill>
                </a:rPr>
                <a:t>Vi phạm quyền tác giả là vi phạm bản quyền.  </a:t>
              </a:r>
              <a:endParaRPr kumimoji="0" lang="vi-VN" sz="2000" i="0" u="none" strike="noStrike" kern="0" cap="none" spc="0" normalizeH="0" baseline="0" noProof="0">
                <a:ln>
                  <a:noFill/>
                </a:ln>
                <a:solidFill>
                  <a:schemeClr val="accent5"/>
                </a:solidFill>
                <a:effectLst/>
                <a:uLnTx/>
                <a:uFillTx/>
                <a:latin typeface="Arial"/>
                <a:cs typeface="Arial"/>
                <a:sym typeface="Arial"/>
              </a:endParaRPr>
            </a:p>
          </p:txBody>
        </p:sp>
      </p:grpSp>
    </p:spTree>
    <p:extLst>
      <p:ext uri="{BB962C8B-B14F-4D97-AF65-F5344CB8AC3E}">
        <p14:creationId xmlns:p14="http://schemas.microsoft.com/office/powerpoint/2010/main" val="1846876258"/>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grpSp>
        <p:nvGrpSpPr>
          <p:cNvPr id="913" name="Google Shape;913;p40"/>
          <p:cNvGrpSpPr/>
          <p:nvPr/>
        </p:nvGrpSpPr>
        <p:grpSpPr>
          <a:xfrm>
            <a:off x="1822646" y="2358140"/>
            <a:ext cx="5591829" cy="1799633"/>
            <a:chOff x="2191200" y="2617700"/>
            <a:chExt cx="5591829" cy="1799633"/>
          </a:xfrm>
        </p:grpSpPr>
        <p:sp>
          <p:nvSpPr>
            <p:cNvPr id="914" name="Google Shape;914;p40"/>
            <p:cNvSpPr/>
            <p:nvPr/>
          </p:nvSpPr>
          <p:spPr>
            <a:xfrm>
              <a:off x="2191200" y="2643000"/>
              <a:ext cx="5395946" cy="1696480"/>
            </a:xfrm>
            <a:custGeom>
              <a:avLst/>
              <a:gdLst/>
              <a:ahLst/>
              <a:cxnLst/>
              <a:rect l="l" t="t" r="r" b="b"/>
              <a:pathLst>
                <a:path w="62928" h="16722" extrusionOk="0">
                  <a:moveTo>
                    <a:pt x="44104" y="1"/>
                  </a:moveTo>
                  <a:cubicBezTo>
                    <a:pt x="26671" y="1"/>
                    <a:pt x="2762" y="514"/>
                    <a:pt x="2762" y="514"/>
                  </a:cubicBezTo>
                  <a:cubicBezTo>
                    <a:pt x="0" y="583"/>
                    <a:pt x="685" y="16195"/>
                    <a:pt x="2306" y="16583"/>
                  </a:cubicBezTo>
                  <a:cubicBezTo>
                    <a:pt x="2729" y="16686"/>
                    <a:pt x="7162" y="16722"/>
                    <a:pt x="13451" y="16722"/>
                  </a:cubicBezTo>
                  <a:cubicBezTo>
                    <a:pt x="27438" y="16722"/>
                    <a:pt x="50609" y="16546"/>
                    <a:pt x="59296" y="16546"/>
                  </a:cubicBezTo>
                  <a:cubicBezTo>
                    <a:pt x="61434" y="16546"/>
                    <a:pt x="62694" y="16557"/>
                    <a:pt x="62724" y="16583"/>
                  </a:cubicBezTo>
                  <a:cubicBezTo>
                    <a:pt x="62725" y="16584"/>
                    <a:pt x="62726" y="16585"/>
                    <a:pt x="62727" y="16585"/>
                  </a:cubicBezTo>
                  <a:cubicBezTo>
                    <a:pt x="62927" y="16585"/>
                    <a:pt x="62720" y="2059"/>
                    <a:pt x="61971" y="674"/>
                  </a:cubicBezTo>
                  <a:cubicBezTo>
                    <a:pt x="61699" y="164"/>
                    <a:pt x="53930" y="1"/>
                    <a:pt x="4410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5" name="Google Shape;915;p40"/>
            <p:cNvSpPr/>
            <p:nvPr/>
          </p:nvSpPr>
          <p:spPr>
            <a:xfrm>
              <a:off x="2218440" y="2617700"/>
              <a:ext cx="632704" cy="521275"/>
            </a:xfrm>
            <a:custGeom>
              <a:avLst/>
              <a:gdLst/>
              <a:ahLst/>
              <a:cxnLst/>
              <a:rect l="l" t="t" r="r" b="b"/>
              <a:pathLst>
                <a:path w="9787" h="8752" extrusionOk="0">
                  <a:moveTo>
                    <a:pt x="6829" y="1"/>
                  </a:moveTo>
                  <a:cubicBezTo>
                    <a:pt x="6818" y="1"/>
                    <a:pt x="6809" y="1"/>
                    <a:pt x="6800" y="2"/>
                  </a:cubicBezTo>
                  <a:cubicBezTo>
                    <a:pt x="6275" y="94"/>
                    <a:pt x="545" y="4590"/>
                    <a:pt x="249" y="5754"/>
                  </a:cubicBezTo>
                  <a:cubicBezTo>
                    <a:pt x="1" y="6727"/>
                    <a:pt x="1139" y="8752"/>
                    <a:pt x="2266" y="8752"/>
                  </a:cubicBezTo>
                  <a:cubicBezTo>
                    <a:pt x="2488" y="8752"/>
                    <a:pt x="2709" y="8673"/>
                    <a:pt x="2919" y="8493"/>
                  </a:cubicBezTo>
                  <a:cubicBezTo>
                    <a:pt x="2919" y="8493"/>
                    <a:pt x="9424" y="3677"/>
                    <a:pt x="9607" y="2764"/>
                  </a:cubicBezTo>
                  <a:cubicBezTo>
                    <a:pt x="9786" y="1867"/>
                    <a:pt x="7410" y="1"/>
                    <a:pt x="682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6" name="Google Shape;916;p40"/>
            <p:cNvSpPr/>
            <p:nvPr/>
          </p:nvSpPr>
          <p:spPr>
            <a:xfrm>
              <a:off x="7092516" y="3862440"/>
              <a:ext cx="690513" cy="554893"/>
            </a:xfrm>
            <a:custGeom>
              <a:avLst/>
              <a:gdLst/>
              <a:ahLst/>
              <a:cxnLst/>
              <a:rect l="l" t="t" r="r" b="b"/>
              <a:pathLst>
                <a:path w="9787" h="8752" extrusionOk="0">
                  <a:moveTo>
                    <a:pt x="6829" y="1"/>
                  </a:moveTo>
                  <a:cubicBezTo>
                    <a:pt x="6818" y="1"/>
                    <a:pt x="6809" y="1"/>
                    <a:pt x="6800" y="2"/>
                  </a:cubicBezTo>
                  <a:cubicBezTo>
                    <a:pt x="6275" y="94"/>
                    <a:pt x="545" y="4590"/>
                    <a:pt x="249" y="5754"/>
                  </a:cubicBezTo>
                  <a:cubicBezTo>
                    <a:pt x="1" y="6727"/>
                    <a:pt x="1139" y="8752"/>
                    <a:pt x="2266" y="8752"/>
                  </a:cubicBezTo>
                  <a:cubicBezTo>
                    <a:pt x="2488" y="8752"/>
                    <a:pt x="2709" y="8673"/>
                    <a:pt x="2919" y="8493"/>
                  </a:cubicBezTo>
                  <a:cubicBezTo>
                    <a:pt x="2919" y="8493"/>
                    <a:pt x="9424" y="3677"/>
                    <a:pt x="9607" y="2764"/>
                  </a:cubicBezTo>
                  <a:cubicBezTo>
                    <a:pt x="9786" y="1867"/>
                    <a:pt x="7410" y="1"/>
                    <a:pt x="682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17" name="Google Shape;917;p40"/>
          <p:cNvSpPr/>
          <p:nvPr/>
        </p:nvSpPr>
        <p:spPr>
          <a:xfrm>
            <a:off x="3922350" y="783513"/>
            <a:ext cx="1299300" cy="12993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8" name="Google Shape;918;p40"/>
          <p:cNvSpPr txBox="1">
            <a:spLocks noGrp="1"/>
          </p:cNvSpPr>
          <p:nvPr>
            <p:ph type="title"/>
          </p:nvPr>
        </p:nvSpPr>
        <p:spPr>
          <a:xfrm>
            <a:off x="2428800" y="2660075"/>
            <a:ext cx="42864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lt1"/>
                </a:solidFill>
              </a:rPr>
              <a:t> </a:t>
            </a:r>
            <a:endParaRPr>
              <a:solidFill>
                <a:schemeClr val="lt1"/>
              </a:solidFill>
            </a:endParaRPr>
          </a:p>
        </p:txBody>
      </p:sp>
      <p:sp>
        <p:nvSpPr>
          <p:cNvPr id="919" name="Google Shape;919;p40"/>
          <p:cNvSpPr txBox="1">
            <a:spLocks noGrp="1"/>
          </p:cNvSpPr>
          <p:nvPr>
            <p:ph type="title" idx="2"/>
          </p:nvPr>
        </p:nvSpPr>
        <p:spPr>
          <a:xfrm>
            <a:off x="3972000" y="1012263"/>
            <a:ext cx="1200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rPr>
              <a:t>02</a:t>
            </a:r>
            <a:endParaRPr b="1">
              <a:solidFill>
                <a:schemeClr val="lt1"/>
              </a:solidFill>
            </a:endParaRPr>
          </a:p>
        </p:txBody>
      </p:sp>
      <p:grpSp>
        <p:nvGrpSpPr>
          <p:cNvPr id="921" name="Google Shape;921;p40"/>
          <p:cNvGrpSpPr/>
          <p:nvPr/>
        </p:nvGrpSpPr>
        <p:grpSpPr>
          <a:xfrm flipH="1">
            <a:off x="6913850" y="783513"/>
            <a:ext cx="874020" cy="841788"/>
            <a:chOff x="163588" y="2381551"/>
            <a:chExt cx="737694" cy="710550"/>
          </a:xfrm>
        </p:grpSpPr>
        <p:sp>
          <p:nvSpPr>
            <p:cNvPr id="922" name="Google Shape;922;p40"/>
            <p:cNvSpPr/>
            <p:nvPr/>
          </p:nvSpPr>
          <p:spPr>
            <a:xfrm>
              <a:off x="597313" y="2840092"/>
              <a:ext cx="239509" cy="252009"/>
            </a:xfrm>
            <a:custGeom>
              <a:avLst/>
              <a:gdLst/>
              <a:ahLst/>
              <a:cxnLst/>
              <a:rect l="l" t="t" r="r" b="b"/>
              <a:pathLst>
                <a:path w="5135" h="5403" extrusionOk="0">
                  <a:moveTo>
                    <a:pt x="3695" y="1"/>
                  </a:moveTo>
                  <a:cubicBezTo>
                    <a:pt x="3562" y="1"/>
                    <a:pt x="3448" y="111"/>
                    <a:pt x="3334" y="179"/>
                  </a:cubicBezTo>
                  <a:cubicBezTo>
                    <a:pt x="3334" y="205"/>
                    <a:pt x="3308" y="205"/>
                    <a:pt x="3308" y="230"/>
                  </a:cubicBezTo>
                  <a:cubicBezTo>
                    <a:pt x="3283" y="217"/>
                    <a:pt x="3258" y="211"/>
                    <a:pt x="3236" y="211"/>
                  </a:cubicBezTo>
                  <a:cubicBezTo>
                    <a:pt x="3214" y="211"/>
                    <a:pt x="3196" y="217"/>
                    <a:pt x="3183" y="230"/>
                  </a:cubicBezTo>
                  <a:cubicBezTo>
                    <a:pt x="2156" y="856"/>
                    <a:pt x="1128" y="1458"/>
                    <a:pt x="100" y="2084"/>
                  </a:cubicBezTo>
                  <a:cubicBezTo>
                    <a:pt x="25" y="2134"/>
                    <a:pt x="0" y="2285"/>
                    <a:pt x="75" y="2360"/>
                  </a:cubicBezTo>
                  <a:cubicBezTo>
                    <a:pt x="1153" y="3388"/>
                    <a:pt x="2381" y="4240"/>
                    <a:pt x="3735" y="4891"/>
                  </a:cubicBezTo>
                  <a:cubicBezTo>
                    <a:pt x="4110" y="5067"/>
                    <a:pt x="4511" y="5242"/>
                    <a:pt x="4912" y="5393"/>
                  </a:cubicBezTo>
                  <a:cubicBezTo>
                    <a:pt x="4929" y="5399"/>
                    <a:pt x="4946" y="5402"/>
                    <a:pt x="4962" y="5402"/>
                  </a:cubicBezTo>
                  <a:cubicBezTo>
                    <a:pt x="5063" y="5402"/>
                    <a:pt x="5135" y="5275"/>
                    <a:pt x="5113" y="5167"/>
                  </a:cubicBezTo>
                  <a:cubicBezTo>
                    <a:pt x="4988" y="4390"/>
                    <a:pt x="4837" y="3613"/>
                    <a:pt x="4687" y="2836"/>
                  </a:cubicBezTo>
                  <a:lnTo>
                    <a:pt x="4486" y="1683"/>
                  </a:lnTo>
                  <a:cubicBezTo>
                    <a:pt x="4461" y="1483"/>
                    <a:pt x="4411" y="1282"/>
                    <a:pt x="4386" y="1082"/>
                  </a:cubicBezTo>
                  <a:cubicBezTo>
                    <a:pt x="4336" y="931"/>
                    <a:pt x="4336" y="731"/>
                    <a:pt x="4261" y="580"/>
                  </a:cubicBezTo>
                  <a:cubicBezTo>
                    <a:pt x="4211" y="455"/>
                    <a:pt x="4136" y="355"/>
                    <a:pt x="4035" y="280"/>
                  </a:cubicBezTo>
                  <a:cubicBezTo>
                    <a:pt x="4010" y="205"/>
                    <a:pt x="4010" y="154"/>
                    <a:pt x="3960" y="79"/>
                  </a:cubicBezTo>
                  <a:cubicBezTo>
                    <a:pt x="3885" y="29"/>
                    <a:pt x="3810" y="4"/>
                    <a:pt x="3735" y="4"/>
                  </a:cubicBezTo>
                  <a:cubicBezTo>
                    <a:pt x="3721" y="2"/>
                    <a:pt x="3708" y="1"/>
                    <a:pt x="36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3" name="Google Shape;923;p40"/>
            <p:cNvSpPr/>
            <p:nvPr/>
          </p:nvSpPr>
          <p:spPr>
            <a:xfrm>
              <a:off x="721195" y="2593074"/>
              <a:ext cx="180087" cy="207046"/>
            </a:xfrm>
            <a:custGeom>
              <a:avLst/>
              <a:gdLst/>
              <a:ahLst/>
              <a:cxnLst/>
              <a:rect l="l" t="t" r="r" b="b"/>
              <a:pathLst>
                <a:path w="3861" h="4439" extrusionOk="0">
                  <a:moveTo>
                    <a:pt x="2915" y="0"/>
                  </a:moveTo>
                  <a:cubicBezTo>
                    <a:pt x="2800" y="0"/>
                    <a:pt x="2713" y="99"/>
                    <a:pt x="2607" y="162"/>
                  </a:cubicBezTo>
                  <a:cubicBezTo>
                    <a:pt x="2482" y="237"/>
                    <a:pt x="2357" y="338"/>
                    <a:pt x="2231" y="413"/>
                  </a:cubicBezTo>
                  <a:cubicBezTo>
                    <a:pt x="1730" y="764"/>
                    <a:pt x="1229" y="1089"/>
                    <a:pt x="728" y="1440"/>
                  </a:cubicBezTo>
                  <a:cubicBezTo>
                    <a:pt x="502" y="1591"/>
                    <a:pt x="176" y="1741"/>
                    <a:pt x="76" y="2017"/>
                  </a:cubicBezTo>
                  <a:cubicBezTo>
                    <a:pt x="1" y="2192"/>
                    <a:pt x="76" y="2368"/>
                    <a:pt x="176" y="2468"/>
                  </a:cubicBezTo>
                  <a:cubicBezTo>
                    <a:pt x="176" y="2518"/>
                    <a:pt x="201" y="2593"/>
                    <a:pt x="277" y="2618"/>
                  </a:cubicBezTo>
                  <a:cubicBezTo>
                    <a:pt x="1354" y="3245"/>
                    <a:pt x="2482" y="3846"/>
                    <a:pt x="3585" y="4423"/>
                  </a:cubicBezTo>
                  <a:cubicBezTo>
                    <a:pt x="3612" y="4434"/>
                    <a:pt x="3640" y="4439"/>
                    <a:pt x="3667" y="4439"/>
                  </a:cubicBezTo>
                  <a:cubicBezTo>
                    <a:pt x="3768" y="4439"/>
                    <a:pt x="3861" y="4371"/>
                    <a:pt x="3861" y="4272"/>
                  </a:cubicBezTo>
                  <a:cubicBezTo>
                    <a:pt x="3735" y="3095"/>
                    <a:pt x="3560" y="1917"/>
                    <a:pt x="3309" y="739"/>
                  </a:cubicBezTo>
                  <a:cubicBezTo>
                    <a:pt x="3284" y="588"/>
                    <a:pt x="3259" y="438"/>
                    <a:pt x="3209" y="313"/>
                  </a:cubicBezTo>
                  <a:cubicBezTo>
                    <a:pt x="3184" y="187"/>
                    <a:pt x="3134" y="37"/>
                    <a:pt x="2983" y="12"/>
                  </a:cubicBezTo>
                  <a:cubicBezTo>
                    <a:pt x="2959" y="4"/>
                    <a:pt x="2937" y="0"/>
                    <a:pt x="291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4" name="Google Shape;924;p40"/>
            <p:cNvSpPr/>
            <p:nvPr/>
          </p:nvSpPr>
          <p:spPr>
            <a:xfrm>
              <a:off x="399737" y="2620546"/>
              <a:ext cx="204341" cy="232979"/>
            </a:xfrm>
            <a:custGeom>
              <a:avLst/>
              <a:gdLst/>
              <a:ahLst/>
              <a:cxnLst/>
              <a:rect l="l" t="t" r="r" b="b"/>
              <a:pathLst>
                <a:path w="4381" h="4995" extrusionOk="0">
                  <a:moveTo>
                    <a:pt x="3132" y="0"/>
                  </a:moveTo>
                  <a:cubicBezTo>
                    <a:pt x="3099" y="0"/>
                    <a:pt x="3065" y="8"/>
                    <a:pt x="3033" y="24"/>
                  </a:cubicBezTo>
                  <a:cubicBezTo>
                    <a:pt x="2031" y="500"/>
                    <a:pt x="1053" y="1027"/>
                    <a:pt x="126" y="1628"/>
                  </a:cubicBezTo>
                  <a:cubicBezTo>
                    <a:pt x="1" y="1704"/>
                    <a:pt x="26" y="1854"/>
                    <a:pt x="101" y="1904"/>
                  </a:cubicBezTo>
                  <a:cubicBezTo>
                    <a:pt x="51" y="1954"/>
                    <a:pt x="51" y="2029"/>
                    <a:pt x="51" y="2105"/>
                  </a:cubicBezTo>
                  <a:cubicBezTo>
                    <a:pt x="101" y="2380"/>
                    <a:pt x="427" y="2556"/>
                    <a:pt x="652" y="2706"/>
                  </a:cubicBezTo>
                  <a:cubicBezTo>
                    <a:pt x="928" y="2907"/>
                    <a:pt x="1179" y="3082"/>
                    <a:pt x="1454" y="3282"/>
                  </a:cubicBezTo>
                  <a:cubicBezTo>
                    <a:pt x="2031" y="3658"/>
                    <a:pt x="2582" y="4009"/>
                    <a:pt x="3158" y="4385"/>
                  </a:cubicBezTo>
                  <a:cubicBezTo>
                    <a:pt x="3459" y="4586"/>
                    <a:pt x="3785" y="4786"/>
                    <a:pt x="4111" y="4962"/>
                  </a:cubicBezTo>
                  <a:cubicBezTo>
                    <a:pt x="4145" y="4984"/>
                    <a:pt x="4177" y="4994"/>
                    <a:pt x="4207" y="4994"/>
                  </a:cubicBezTo>
                  <a:cubicBezTo>
                    <a:pt x="4310" y="4994"/>
                    <a:pt x="4381" y="4878"/>
                    <a:pt x="4361" y="4761"/>
                  </a:cubicBezTo>
                  <a:cubicBezTo>
                    <a:pt x="4161" y="3558"/>
                    <a:pt x="3885" y="2330"/>
                    <a:pt x="3585" y="1152"/>
                  </a:cubicBezTo>
                  <a:cubicBezTo>
                    <a:pt x="3484" y="801"/>
                    <a:pt x="3384" y="450"/>
                    <a:pt x="3284" y="125"/>
                  </a:cubicBezTo>
                  <a:cubicBezTo>
                    <a:pt x="3267" y="39"/>
                    <a:pt x="3203" y="0"/>
                    <a:pt x="313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5" name="Google Shape;925;p40"/>
            <p:cNvSpPr/>
            <p:nvPr/>
          </p:nvSpPr>
          <p:spPr>
            <a:xfrm>
              <a:off x="300389" y="2813132"/>
              <a:ext cx="213949" cy="193613"/>
            </a:xfrm>
            <a:custGeom>
              <a:avLst/>
              <a:gdLst/>
              <a:ahLst/>
              <a:cxnLst/>
              <a:rect l="l" t="t" r="r" b="b"/>
              <a:pathLst>
                <a:path w="4587" h="4151" extrusionOk="0">
                  <a:moveTo>
                    <a:pt x="2907" y="0"/>
                  </a:moveTo>
                  <a:cubicBezTo>
                    <a:pt x="2876" y="0"/>
                    <a:pt x="2843" y="9"/>
                    <a:pt x="2807" y="31"/>
                  </a:cubicBezTo>
                  <a:cubicBezTo>
                    <a:pt x="2782" y="56"/>
                    <a:pt x="2732" y="81"/>
                    <a:pt x="2682" y="106"/>
                  </a:cubicBezTo>
                  <a:cubicBezTo>
                    <a:pt x="2666" y="57"/>
                    <a:pt x="2607" y="19"/>
                    <a:pt x="2547" y="19"/>
                  </a:cubicBezTo>
                  <a:cubicBezTo>
                    <a:pt x="2515" y="19"/>
                    <a:pt x="2483" y="30"/>
                    <a:pt x="2456" y="56"/>
                  </a:cubicBezTo>
                  <a:cubicBezTo>
                    <a:pt x="1679" y="582"/>
                    <a:pt x="877" y="1133"/>
                    <a:pt x="100" y="1685"/>
                  </a:cubicBezTo>
                  <a:cubicBezTo>
                    <a:pt x="25" y="1735"/>
                    <a:pt x="0" y="1835"/>
                    <a:pt x="25" y="1910"/>
                  </a:cubicBezTo>
                  <a:cubicBezTo>
                    <a:pt x="25" y="1986"/>
                    <a:pt x="25" y="2061"/>
                    <a:pt x="100" y="2111"/>
                  </a:cubicBezTo>
                  <a:cubicBezTo>
                    <a:pt x="151" y="2136"/>
                    <a:pt x="176" y="2136"/>
                    <a:pt x="201" y="2161"/>
                  </a:cubicBezTo>
                  <a:cubicBezTo>
                    <a:pt x="201" y="2211"/>
                    <a:pt x="226" y="2261"/>
                    <a:pt x="251" y="2286"/>
                  </a:cubicBezTo>
                  <a:cubicBezTo>
                    <a:pt x="280" y="2316"/>
                    <a:pt x="318" y="2328"/>
                    <a:pt x="360" y="2328"/>
                  </a:cubicBezTo>
                  <a:cubicBezTo>
                    <a:pt x="389" y="2328"/>
                    <a:pt x="420" y="2322"/>
                    <a:pt x="451" y="2311"/>
                  </a:cubicBezTo>
                  <a:cubicBezTo>
                    <a:pt x="1329" y="2838"/>
                    <a:pt x="2231" y="3314"/>
                    <a:pt x="3158" y="3740"/>
                  </a:cubicBezTo>
                  <a:cubicBezTo>
                    <a:pt x="3409" y="3865"/>
                    <a:pt x="3684" y="4016"/>
                    <a:pt x="3960" y="4091"/>
                  </a:cubicBezTo>
                  <a:cubicBezTo>
                    <a:pt x="4052" y="4128"/>
                    <a:pt x="4157" y="4151"/>
                    <a:pt x="4266" y="4151"/>
                  </a:cubicBezTo>
                  <a:cubicBezTo>
                    <a:pt x="4306" y="4151"/>
                    <a:pt x="4346" y="4148"/>
                    <a:pt x="4386" y="4141"/>
                  </a:cubicBezTo>
                  <a:cubicBezTo>
                    <a:pt x="4562" y="4066"/>
                    <a:pt x="4587" y="3890"/>
                    <a:pt x="4512" y="3740"/>
                  </a:cubicBezTo>
                  <a:cubicBezTo>
                    <a:pt x="4311" y="3189"/>
                    <a:pt x="4060" y="2612"/>
                    <a:pt x="3835" y="2061"/>
                  </a:cubicBezTo>
                  <a:cubicBezTo>
                    <a:pt x="3584" y="1409"/>
                    <a:pt x="3334" y="783"/>
                    <a:pt x="3083" y="131"/>
                  </a:cubicBezTo>
                  <a:cubicBezTo>
                    <a:pt x="3047" y="59"/>
                    <a:pt x="2985" y="0"/>
                    <a:pt x="290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6" name="Google Shape;926;p40"/>
            <p:cNvSpPr/>
            <p:nvPr/>
          </p:nvSpPr>
          <p:spPr>
            <a:xfrm>
              <a:off x="565736" y="2381551"/>
              <a:ext cx="156672" cy="220293"/>
            </a:xfrm>
            <a:custGeom>
              <a:avLst/>
              <a:gdLst/>
              <a:ahLst/>
              <a:cxnLst/>
              <a:rect l="l" t="t" r="r" b="b"/>
              <a:pathLst>
                <a:path w="3359" h="4723" extrusionOk="0">
                  <a:moveTo>
                    <a:pt x="2633" y="1"/>
                  </a:moveTo>
                  <a:cubicBezTo>
                    <a:pt x="2599" y="1"/>
                    <a:pt x="2566" y="13"/>
                    <a:pt x="2532" y="35"/>
                  </a:cubicBezTo>
                  <a:cubicBezTo>
                    <a:pt x="1655" y="462"/>
                    <a:pt x="828" y="1038"/>
                    <a:pt x="76" y="1715"/>
                  </a:cubicBezTo>
                  <a:cubicBezTo>
                    <a:pt x="0" y="1790"/>
                    <a:pt x="26" y="1890"/>
                    <a:pt x="76" y="1965"/>
                  </a:cubicBezTo>
                  <a:cubicBezTo>
                    <a:pt x="903" y="2918"/>
                    <a:pt x="1780" y="3820"/>
                    <a:pt x="2707" y="4647"/>
                  </a:cubicBezTo>
                  <a:cubicBezTo>
                    <a:pt x="2735" y="4688"/>
                    <a:pt x="2770" y="4707"/>
                    <a:pt x="2809" y="4707"/>
                  </a:cubicBezTo>
                  <a:cubicBezTo>
                    <a:pt x="2840" y="4707"/>
                    <a:pt x="2874" y="4695"/>
                    <a:pt x="2908" y="4672"/>
                  </a:cubicBezTo>
                  <a:cubicBezTo>
                    <a:pt x="2933" y="4697"/>
                    <a:pt x="2958" y="4722"/>
                    <a:pt x="3008" y="4722"/>
                  </a:cubicBezTo>
                  <a:cubicBezTo>
                    <a:pt x="3359" y="4697"/>
                    <a:pt x="3284" y="4171"/>
                    <a:pt x="3284" y="3945"/>
                  </a:cubicBezTo>
                  <a:cubicBezTo>
                    <a:pt x="3259" y="3619"/>
                    <a:pt x="3259" y="3294"/>
                    <a:pt x="3234" y="2943"/>
                  </a:cubicBezTo>
                  <a:cubicBezTo>
                    <a:pt x="3183" y="2291"/>
                    <a:pt x="3133" y="1614"/>
                    <a:pt x="3058" y="963"/>
                  </a:cubicBezTo>
                  <a:cubicBezTo>
                    <a:pt x="3008" y="637"/>
                    <a:pt x="3008" y="286"/>
                    <a:pt x="2757" y="61"/>
                  </a:cubicBezTo>
                  <a:cubicBezTo>
                    <a:pt x="2716" y="19"/>
                    <a:pt x="2675" y="1"/>
                    <a:pt x="26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7" name="Google Shape;927;p40"/>
            <p:cNvSpPr/>
            <p:nvPr/>
          </p:nvSpPr>
          <p:spPr>
            <a:xfrm>
              <a:off x="349457" y="2391439"/>
              <a:ext cx="139181" cy="155506"/>
            </a:xfrm>
            <a:custGeom>
              <a:avLst/>
              <a:gdLst/>
              <a:ahLst/>
              <a:cxnLst/>
              <a:rect l="l" t="t" r="r" b="b"/>
              <a:pathLst>
                <a:path w="2984" h="3334" extrusionOk="0">
                  <a:moveTo>
                    <a:pt x="1920" y="1"/>
                  </a:moveTo>
                  <a:cubicBezTo>
                    <a:pt x="1833" y="1"/>
                    <a:pt x="1746" y="50"/>
                    <a:pt x="1680" y="99"/>
                  </a:cubicBezTo>
                  <a:cubicBezTo>
                    <a:pt x="1429" y="275"/>
                    <a:pt x="1179" y="500"/>
                    <a:pt x="928" y="701"/>
                  </a:cubicBezTo>
                  <a:cubicBezTo>
                    <a:pt x="703" y="901"/>
                    <a:pt x="452" y="1102"/>
                    <a:pt x="201" y="1277"/>
                  </a:cubicBezTo>
                  <a:cubicBezTo>
                    <a:pt x="76" y="1377"/>
                    <a:pt x="1" y="1528"/>
                    <a:pt x="76" y="1678"/>
                  </a:cubicBezTo>
                  <a:cubicBezTo>
                    <a:pt x="126" y="1803"/>
                    <a:pt x="251" y="1879"/>
                    <a:pt x="352" y="1954"/>
                  </a:cubicBezTo>
                  <a:cubicBezTo>
                    <a:pt x="552" y="2154"/>
                    <a:pt x="778" y="2305"/>
                    <a:pt x="1003" y="2455"/>
                  </a:cubicBezTo>
                  <a:cubicBezTo>
                    <a:pt x="1530" y="2806"/>
                    <a:pt x="2081" y="3082"/>
                    <a:pt x="2683" y="3282"/>
                  </a:cubicBezTo>
                  <a:lnTo>
                    <a:pt x="2708" y="3282"/>
                  </a:lnTo>
                  <a:cubicBezTo>
                    <a:pt x="2742" y="3317"/>
                    <a:pt x="2785" y="3333"/>
                    <a:pt x="2827" y="3333"/>
                  </a:cubicBezTo>
                  <a:cubicBezTo>
                    <a:pt x="2908" y="3333"/>
                    <a:pt x="2983" y="3272"/>
                    <a:pt x="2983" y="3157"/>
                  </a:cubicBezTo>
                  <a:cubicBezTo>
                    <a:pt x="2983" y="2856"/>
                    <a:pt x="2883" y="2580"/>
                    <a:pt x="2808" y="2280"/>
                  </a:cubicBezTo>
                  <a:cubicBezTo>
                    <a:pt x="2708" y="1979"/>
                    <a:pt x="2607" y="1653"/>
                    <a:pt x="2532" y="1352"/>
                  </a:cubicBezTo>
                  <a:lnTo>
                    <a:pt x="2257" y="450"/>
                  </a:lnTo>
                  <a:cubicBezTo>
                    <a:pt x="2231" y="300"/>
                    <a:pt x="2206" y="124"/>
                    <a:pt x="2056" y="49"/>
                  </a:cubicBezTo>
                  <a:cubicBezTo>
                    <a:pt x="2013" y="14"/>
                    <a:pt x="1966" y="1"/>
                    <a:pt x="192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8" name="Google Shape;928;p40"/>
            <p:cNvSpPr/>
            <p:nvPr/>
          </p:nvSpPr>
          <p:spPr>
            <a:xfrm>
              <a:off x="163588" y="2568214"/>
              <a:ext cx="147344" cy="164601"/>
            </a:xfrm>
            <a:custGeom>
              <a:avLst/>
              <a:gdLst/>
              <a:ahLst/>
              <a:cxnLst/>
              <a:rect l="l" t="t" r="r" b="b"/>
              <a:pathLst>
                <a:path w="3159" h="3529" extrusionOk="0">
                  <a:moveTo>
                    <a:pt x="2085" y="0"/>
                  </a:moveTo>
                  <a:cubicBezTo>
                    <a:pt x="2016" y="0"/>
                    <a:pt x="1945" y="23"/>
                    <a:pt x="1881" y="69"/>
                  </a:cubicBezTo>
                  <a:cubicBezTo>
                    <a:pt x="1555" y="294"/>
                    <a:pt x="1229" y="545"/>
                    <a:pt x="953" y="795"/>
                  </a:cubicBezTo>
                  <a:cubicBezTo>
                    <a:pt x="627" y="1096"/>
                    <a:pt x="327" y="1422"/>
                    <a:pt x="76" y="1773"/>
                  </a:cubicBezTo>
                  <a:cubicBezTo>
                    <a:pt x="1" y="1848"/>
                    <a:pt x="1" y="1948"/>
                    <a:pt x="76" y="2023"/>
                  </a:cubicBezTo>
                  <a:cubicBezTo>
                    <a:pt x="803" y="2650"/>
                    <a:pt x="1680" y="3051"/>
                    <a:pt x="2532" y="3452"/>
                  </a:cubicBezTo>
                  <a:cubicBezTo>
                    <a:pt x="2557" y="3465"/>
                    <a:pt x="2582" y="3471"/>
                    <a:pt x="2607" y="3471"/>
                  </a:cubicBezTo>
                  <a:cubicBezTo>
                    <a:pt x="2632" y="3471"/>
                    <a:pt x="2658" y="3465"/>
                    <a:pt x="2683" y="3452"/>
                  </a:cubicBezTo>
                  <a:cubicBezTo>
                    <a:pt x="2747" y="3501"/>
                    <a:pt x="2823" y="3528"/>
                    <a:pt x="2895" y="3528"/>
                  </a:cubicBezTo>
                  <a:cubicBezTo>
                    <a:pt x="2934" y="3528"/>
                    <a:pt x="2973" y="3520"/>
                    <a:pt x="3008" y="3502"/>
                  </a:cubicBezTo>
                  <a:cubicBezTo>
                    <a:pt x="3109" y="3477"/>
                    <a:pt x="3159" y="3402"/>
                    <a:pt x="3134" y="3302"/>
                  </a:cubicBezTo>
                  <a:cubicBezTo>
                    <a:pt x="3033" y="2450"/>
                    <a:pt x="2833" y="1622"/>
                    <a:pt x="2582" y="795"/>
                  </a:cubicBezTo>
                  <a:cubicBezTo>
                    <a:pt x="2532" y="595"/>
                    <a:pt x="2482" y="394"/>
                    <a:pt x="2382" y="194"/>
                  </a:cubicBezTo>
                  <a:cubicBezTo>
                    <a:pt x="2318" y="67"/>
                    <a:pt x="2205" y="0"/>
                    <a:pt x="208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29" name="Google Shape;929;p40"/>
          <p:cNvGrpSpPr/>
          <p:nvPr/>
        </p:nvGrpSpPr>
        <p:grpSpPr>
          <a:xfrm>
            <a:off x="2384846" y="1056009"/>
            <a:ext cx="424207" cy="652806"/>
            <a:chOff x="8171376" y="373828"/>
            <a:chExt cx="654640" cy="1007416"/>
          </a:xfrm>
        </p:grpSpPr>
        <p:sp>
          <p:nvSpPr>
            <p:cNvPr id="930" name="Google Shape;930;p40"/>
            <p:cNvSpPr/>
            <p:nvPr/>
          </p:nvSpPr>
          <p:spPr>
            <a:xfrm>
              <a:off x="8550653" y="373828"/>
              <a:ext cx="229161" cy="256088"/>
            </a:xfrm>
            <a:custGeom>
              <a:avLst/>
              <a:gdLst/>
              <a:ahLst/>
              <a:cxnLst/>
              <a:rect l="l" t="t" r="r" b="b"/>
              <a:pathLst>
                <a:path w="6468" h="7228" extrusionOk="0">
                  <a:moveTo>
                    <a:pt x="3355" y="0"/>
                  </a:moveTo>
                  <a:cubicBezTo>
                    <a:pt x="3315" y="0"/>
                    <a:pt x="3274" y="1"/>
                    <a:pt x="3234" y="3"/>
                  </a:cubicBezTo>
                  <a:cubicBezTo>
                    <a:pt x="2382" y="3"/>
                    <a:pt x="1505" y="354"/>
                    <a:pt x="903" y="981"/>
                  </a:cubicBezTo>
                  <a:cubicBezTo>
                    <a:pt x="302" y="1557"/>
                    <a:pt x="1" y="2410"/>
                    <a:pt x="51" y="3237"/>
                  </a:cubicBezTo>
                  <a:cubicBezTo>
                    <a:pt x="1" y="3788"/>
                    <a:pt x="76" y="4339"/>
                    <a:pt x="251" y="4841"/>
                  </a:cubicBezTo>
                  <a:cubicBezTo>
                    <a:pt x="477" y="5592"/>
                    <a:pt x="928" y="6269"/>
                    <a:pt x="1555" y="6720"/>
                  </a:cubicBezTo>
                  <a:cubicBezTo>
                    <a:pt x="2025" y="7059"/>
                    <a:pt x="2593" y="7228"/>
                    <a:pt x="3165" y="7228"/>
                  </a:cubicBezTo>
                  <a:cubicBezTo>
                    <a:pt x="3356" y="7228"/>
                    <a:pt x="3547" y="7209"/>
                    <a:pt x="3735" y="7171"/>
                  </a:cubicBezTo>
                  <a:cubicBezTo>
                    <a:pt x="4487" y="7021"/>
                    <a:pt x="5214" y="6595"/>
                    <a:pt x="5690" y="5994"/>
                  </a:cubicBezTo>
                  <a:cubicBezTo>
                    <a:pt x="6216" y="5342"/>
                    <a:pt x="6467" y="4490"/>
                    <a:pt x="6442" y="3663"/>
                  </a:cubicBezTo>
                  <a:cubicBezTo>
                    <a:pt x="6417" y="2811"/>
                    <a:pt x="6116" y="1958"/>
                    <a:pt x="5590" y="1257"/>
                  </a:cubicBezTo>
                  <a:cubicBezTo>
                    <a:pt x="5339" y="881"/>
                    <a:pt x="5013" y="555"/>
                    <a:pt x="4612" y="329"/>
                  </a:cubicBezTo>
                  <a:cubicBezTo>
                    <a:pt x="4245" y="123"/>
                    <a:pt x="3794" y="0"/>
                    <a:pt x="335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1" name="Google Shape;931;p40"/>
            <p:cNvSpPr/>
            <p:nvPr/>
          </p:nvSpPr>
          <p:spPr>
            <a:xfrm>
              <a:off x="8662249" y="792855"/>
              <a:ext cx="96795" cy="108983"/>
            </a:xfrm>
            <a:custGeom>
              <a:avLst/>
              <a:gdLst/>
              <a:ahLst/>
              <a:cxnLst/>
              <a:rect l="l" t="t" r="r" b="b"/>
              <a:pathLst>
                <a:path w="2732" h="3076" extrusionOk="0">
                  <a:moveTo>
                    <a:pt x="1379" y="0"/>
                  </a:moveTo>
                  <a:cubicBezTo>
                    <a:pt x="1003" y="0"/>
                    <a:pt x="627" y="150"/>
                    <a:pt x="376" y="426"/>
                  </a:cubicBezTo>
                  <a:cubicBezTo>
                    <a:pt x="125" y="677"/>
                    <a:pt x="0" y="1028"/>
                    <a:pt x="0" y="1379"/>
                  </a:cubicBezTo>
                  <a:cubicBezTo>
                    <a:pt x="0" y="1604"/>
                    <a:pt x="25" y="1855"/>
                    <a:pt x="100" y="2055"/>
                  </a:cubicBezTo>
                  <a:cubicBezTo>
                    <a:pt x="201" y="2381"/>
                    <a:pt x="376" y="2657"/>
                    <a:pt x="652" y="2857"/>
                  </a:cubicBezTo>
                  <a:cubicBezTo>
                    <a:pt x="862" y="3010"/>
                    <a:pt x="1102" y="3076"/>
                    <a:pt x="1349" y="3076"/>
                  </a:cubicBezTo>
                  <a:cubicBezTo>
                    <a:pt x="1425" y="3076"/>
                    <a:pt x="1502" y="3070"/>
                    <a:pt x="1579" y="3058"/>
                  </a:cubicBezTo>
                  <a:cubicBezTo>
                    <a:pt x="1905" y="2983"/>
                    <a:pt x="2206" y="2807"/>
                    <a:pt x="2406" y="2556"/>
                  </a:cubicBezTo>
                  <a:cubicBezTo>
                    <a:pt x="2632" y="2281"/>
                    <a:pt x="2732" y="1905"/>
                    <a:pt x="2732" y="1554"/>
                  </a:cubicBezTo>
                  <a:cubicBezTo>
                    <a:pt x="2707" y="1203"/>
                    <a:pt x="2582" y="827"/>
                    <a:pt x="2356" y="526"/>
                  </a:cubicBezTo>
                  <a:cubicBezTo>
                    <a:pt x="2256" y="376"/>
                    <a:pt x="2130" y="251"/>
                    <a:pt x="1955" y="150"/>
                  </a:cubicBezTo>
                  <a:cubicBezTo>
                    <a:pt x="1780" y="50"/>
                    <a:pt x="1579" y="0"/>
                    <a:pt x="13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2" name="Google Shape;932;p40"/>
            <p:cNvSpPr/>
            <p:nvPr/>
          </p:nvSpPr>
          <p:spPr>
            <a:xfrm>
              <a:off x="8596842" y="1123206"/>
              <a:ext cx="229174" cy="258038"/>
            </a:xfrm>
            <a:custGeom>
              <a:avLst/>
              <a:gdLst/>
              <a:ahLst/>
              <a:cxnLst/>
              <a:rect l="l" t="t" r="r" b="b"/>
              <a:pathLst>
                <a:path w="2732" h="3076" extrusionOk="0">
                  <a:moveTo>
                    <a:pt x="1379" y="0"/>
                  </a:moveTo>
                  <a:cubicBezTo>
                    <a:pt x="1003" y="0"/>
                    <a:pt x="627" y="150"/>
                    <a:pt x="376" y="426"/>
                  </a:cubicBezTo>
                  <a:cubicBezTo>
                    <a:pt x="125" y="677"/>
                    <a:pt x="0" y="1028"/>
                    <a:pt x="0" y="1379"/>
                  </a:cubicBezTo>
                  <a:cubicBezTo>
                    <a:pt x="0" y="1604"/>
                    <a:pt x="25" y="1855"/>
                    <a:pt x="100" y="2055"/>
                  </a:cubicBezTo>
                  <a:cubicBezTo>
                    <a:pt x="201" y="2381"/>
                    <a:pt x="376" y="2657"/>
                    <a:pt x="652" y="2857"/>
                  </a:cubicBezTo>
                  <a:cubicBezTo>
                    <a:pt x="862" y="3010"/>
                    <a:pt x="1102" y="3076"/>
                    <a:pt x="1349" y="3076"/>
                  </a:cubicBezTo>
                  <a:cubicBezTo>
                    <a:pt x="1425" y="3076"/>
                    <a:pt x="1502" y="3070"/>
                    <a:pt x="1579" y="3058"/>
                  </a:cubicBezTo>
                  <a:cubicBezTo>
                    <a:pt x="1905" y="2983"/>
                    <a:pt x="2206" y="2807"/>
                    <a:pt x="2406" y="2556"/>
                  </a:cubicBezTo>
                  <a:cubicBezTo>
                    <a:pt x="2632" y="2281"/>
                    <a:pt x="2732" y="1905"/>
                    <a:pt x="2732" y="1554"/>
                  </a:cubicBezTo>
                  <a:cubicBezTo>
                    <a:pt x="2707" y="1203"/>
                    <a:pt x="2582" y="827"/>
                    <a:pt x="2356" y="526"/>
                  </a:cubicBezTo>
                  <a:cubicBezTo>
                    <a:pt x="2256" y="376"/>
                    <a:pt x="2130" y="251"/>
                    <a:pt x="1955" y="150"/>
                  </a:cubicBezTo>
                  <a:cubicBezTo>
                    <a:pt x="1780" y="50"/>
                    <a:pt x="1579" y="0"/>
                    <a:pt x="13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3" name="Google Shape;933;p40"/>
            <p:cNvSpPr/>
            <p:nvPr/>
          </p:nvSpPr>
          <p:spPr>
            <a:xfrm>
              <a:off x="8171376" y="744922"/>
              <a:ext cx="301679" cy="336807"/>
            </a:xfrm>
            <a:custGeom>
              <a:avLst/>
              <a:gdLst/>
              <a:ahLst/>
              <a:cxnLst/>
              <a:rect l="l" t="t" r="r" b="b"/>
              <a:pathLst>
                <a:path w="5565" h="6213" extrusionOk="0">
                  <a:moveTo>
                    <a:pt x="2783" y="0"/>
                  </a:moveTo>
                  <a:cubicBezTo>
                    <a:pt x="2056" y="0"/>
                    <a:pt x="1304" y="326"/>
                    <a:pt x="778" y="852"/>
                  </a:cubicBezTo>
                  <a:cubicBezTo>
                    <a:pt x="276" y="1353"/>
                    <a:pt x="1" y="2080"/>
                    <a:pt x="51" y="2807"/>
                  </a:cubicBezTo>
                  <a:cubicBezTo>
                    <a:pt x="1" y="3258"/>
                    <a:pt x="76" y="3734"/>
                    <a:pt x="226" y="4185"/>
                  </a:cubicBezTo>
                  <a:cubicBezTo>
                    <a:pt x="427" y="4812"/>
                    <a:pt x="803" y="5389"/>
                    <a:pt x="1354" y="5764"/>
                  </a:cubicBezTo>
                  <a:cubicBezTo>
                    <a:pt x="1769" y="6066"/>
                    <a:pt x="2241" y="6212"/>
                    <a:pt x="2727" y="6212"/>
                  </a:cubicBezTo>
                  <a:cubicBezTo>
                    <a:pt x="2887" y="6212"/>
                    <a:pt x="3048" y="6196"/>
                    <a:pt x="3209" y="6165"/>
                  </a:cubicBezTo>
                  <a:cubicBezTo>
                    <a:pt x="3860" y="6040"/>
                    <a:pt x="4487" y="5664"/>
                    <a:pt x="4888" y="5138"/>
                  </a:cubicBezTo>
                  <a:cubicBezTo>
                    <a:pt x="5339" y="4587"/>
                    <a:pt x="5565" y="3860"/>
                    <a:pt x="5539" y="3158"/>
                  </a:cubicBezTo>
                  <a:cubicBezTo>
                    <a:pt x="5514" y="2406"/>
                    <a:pt x="5264" y="1679"/>
                    <a:pt x="4813" y="1078"/>
                  </a:cubicBezTo>
                  <a:cubicBezTo>
                    <a:pt x="4587" y="777"/>
                    <a:pt x="4311" y="501"/>
                    <a:pt x="3986" y="301"/>
                  </a:cubicBezTo>
                  <a:cubicBezTo>
                    <a:pt x="3610" y="100"/>
                    <a:pt x="3209" y="0"/>
                    <a:pt x="278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4" name="TextBox 23"/>
          <p:cNvSpPr txBox="1"/>
          <p:nvPr/>
        </p:nvSpPr>
        <p:spPr>
          <a:xfrm>
            <a:off x="0" y="2863308"/>
            <a:ext cx="9144000" cy="69923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3000" b="1" i="0" u="none" strike="noStrike" kern="0" cap="none" spc="0" normalizeH="0" baseline="0" noProof="0">
                <a:ln>
                  <a:noFill/>
                </a:ln>
                <a:solidFill>
                  <a:srgbClr val="FFFFFF"/>
                </a:solidFill>
                <a:effectLst/>
                <a:uLnTx/>
                <a:uFillTx/>
                <a:latin typeface="Arial"/>
                <a:cs typeface="Arial"/>
                <a:sym typeface="Arial"/>
              </a:rPr>
              <a:t>THÔNG TIN RIÊNG TƯ </a:t>
            </a:r>
            <a:endParaRPr kumimoji="0" lang="vi-VN" sz="3000" b="1" i="0" u="none" strike="noStrike" kern="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2755011615"/>
      </p:ext>
    </p:extLst>
  </p:cSld>
  <p:clrMapOvr>
    <a:masterClrMapping/>
  </p:clrMapOvr>
  <p:transition spd="med">
    <p:blinds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CD6CFC9-6388-92E9-927C-4CF9F42266E1}"/>
              </a:ext>
            </a:extLst>
          </p:cNvPr>
          <p:cNvSpPr/>
          <p:nvPr/>
        </p:nvSpPr>
        <p:spPr>
          <a:xfrm>
            <a:off x="177800" y="609600"/>
            <a:ext cx="8788399" cy="4381076"/>
          </a:xfrm>
          <a:prstGeom prst="roundRect">
            <a:avLst>
              <a:gd name="adj" fmla="val 4315"/>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74AABEB-3920-75D0-1046-C043D95C17CC}"/>
              </a:ext>
            </a:extLst>
          </p:cNvPr>
          <p:cNvSpPr txBox="1"/>
          <p:nvPr/>
        </p:nvSpPr>
        <p:spPr>
          <a:xfrm>
            <a:off x="177800" y="139804"/>
            <a:ext cx="5141686" cy="477054"/>
          </a:xfrm>
          <a:prstGeom prst="rect">
            <a:avLst/>
          </a:prstGeom>
          <a:noFill/>
        </p:spPr>
        <p:txBody>
          <a:bodyPr wrap="square">
            <a:spAutoFit/>
          </a:bodyPr>
          <a:lstStyle/>
          <a:p>
            <a:r>
              <a:rPr lang="en-US" sz="2400" b="1">
                <a:solidFill>
                  <a:srgbClr val="C00000"/>
                </a:solidFill>
              </a:rPr>
              <a:t>Hoạt động 1. Làm</a:t>
            </a:r>
          </a:p>
        </p:txBody>
      </p:sp>
      <p:grpSp>
        <p:nvGrpSpPr>
          <p:cNvPr id="10" name="Group 9">
            <a:extLst>
              <a:ext uri="{FF2B5EF4-FFF2-40B4-BE49-F238E27FC236}">
                <a16:creationId xmlns:a16="http://schemas.microsoft.com/office/drawing/2014/main" id="{50ECEE70-4823-D963-E96A-D53F679302A4}"/>
              </a:ext>
            </a:extLst>
          </p:cNvPr>
          <p:cNvGrpSpPr/>
          <p:nvPr/>
        </p:nvGrpSpPr>
        <p:grpSpPr>
          <a:xfrm>
            <a:off x="405577" y="717107"/>
            <a:ext cx="8332844" cy="958660"/>
            <a:chOff x="355603" y="767906"/>
            <a:chExt cx="8332844" cy="958660"/>
          </a:xfrm>
        </p:grpSpPr>
        <p:sp>
          <p:nvSpPr>
            <p:cNvPr id="8" name="TextBox 7">
              <a:extLst>
                <a:ext uri="{FF2B5EF4-FFF2-40B4-BE49-F238E27FC236}">
                  <a16:creationId xmlns:a16="http://schemas.microsoft.com/office/drawing/2014/main" id="{10E18D81-7FA2-E865-F37E-C10EA1F9A0C7}"/>
                </a:ext>
              </a:extLst>
            </p:cNvPr>
            <p:cNvSpPr txBox="1"/>
            <p:nvPr/>
          </p:nvSpPr>
          <p:spPr>
            <a:xfrm>
              <a:off x="1242620" y="767906"/>
              <a:ext cx="7445827" cy="958660"/>
            </a:xfrm>
            <a:prstGeom prst="rect">
              <a:avLst/>
            </a:prstGeom>
            <a:noFill/>
          </p:spPr>
          <p:txBody>
            <a:bodyPr wrap="square">
              <a:spAutoFit/>
            </a:bodyPr>
            <a:lstStyle/>
            <a:p>
              <a:pPr algn="just">
                <a:lnSpc>
                  <a:spcPct val="150000"/>
                </a:lnSpc>
              </a:pPr>
              <a:r>
                <a:rPr lang="en-US" sz="2000"/>
                <a:t>Hãy trao đổi với bạn và kể tên một số thông tin là thông tin cá nhân, gia đình.</a:t>
              </a:r>
            </a:p>
          </p:txBody>
        </p:sp>
        <p:sp>
          <p:nvSpPr>
            <p:cNvPr id="9" name="Freeform 10">
              <a:extLst>
                <a:ext uri="{FF2B5EF4-FFF2-40B4-BE49-F238E27FC236}">
                  <a16:creationId xmlns:a16="http://schemas.microsoft.com/office/drawing/2014/main" id="{E8B18D89-9C25-36D5-2A7D-E10B5DF10EC7}"/>
                </a:ext>
              </a:extLst>
            </p:cNvPr>
            <p:cNvSpPr/>
            <p:nvPr/>
          </p:nvSpPr>
          <p:spPr>
            <a:xfrm>
              <a:off x="355603" y="892629"/>
              <a:ext cx="709214" cy="709214"/>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a:effectLst>
              <a:outerShdw blurRad="50800" dist="38100" dir="8100000" algn="tr" rotWithShape="0">
                <a:prstClr val="black">
                  <a:alpha val="40000"/>
                </a:prstClr>
              </a:outerShdw>
            </a:effectLst>
          </p:spPr>
        </p:sp>
      </p:grpSp>
      <p:sp>
        <p:nvSpPr>
          <p:cNvPr id="11" name="Freeform 2">
            <a:extLst>
              <a:ext uri="{FF2B5EF4-FFF2-40B4-BE49-F238E27FC236}">
                <a16:creationId xmlns:a16="http://schemas.microsoft.com/office/drawing/2014/main" id="{5EB7173E-1DAF-4BD7-152C-942B8C2C5E81}"/>
              </a:ext>
            </a:extLst>
          </p:cNvPr>
          <p:cNvSpPr/>
          <p:nvPr/>
        </p:nvSpPr>
        <p:spPr>
          <a:xfrm>
            <a:off x="7016270" y="1438619"/>
            <a:ext cx="1836040" cy="2001133"/>
          </a:xfrm>
          <a:custGeom>
            <a:avLst/>
            <a:gdLst/>
            <a:ahLst/>
            <a:cxnLst/>
            <a:rect l="l" t="t" r="r" b="b"/>
            <a:pathLst>
              <a:path w="3775329" h="4114800">
                <a:moveTo>
                  <a:pt x="0" y="0"/>
                </a:moveTo>
                <a:lnTo>
                  <a:pt x="3775329" y="0"/>
                </a:lnTo>
                <a:lnTo>
                  <a:pt x="377532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6">
            <a:extLst>
              <a:ext uri="{FF2B5EF4-FFF2-40B4-BE49-F238E27FC236}">
                <a16:creationId xmlns:a16="http://schemas.microsoft.com/office/drawing/2014/main" id="{4303BC3B-5684-FD3B-16D6-979EF879D2C9}"/>
              </a:ext>
            </a:extLst>
          </p:cNvPr>
          <p:cNvSpPr/>
          <p:nvPr/>
        </p:nvSpPr>
        <p:spPr>
          <a:xfrm>
            <a:off x="555641" y="3301276"/>
            <a:ext cx="1999968" cy="1457477"/>
          </a:xfrm>
          <a:custGeom>
            <a:avLst/>
            <a:gdLst/>
            <a:ahLst/>
            <a:cxnLst/>
            <a:rect l="l" t="t" r="r" b="b"/>
            <a:pathLst>
              <a:path w="11292762" h="8229600">
                <a:moveTo>
                  <a:pt x="0" y="0"/>
                </a:moveTo>
                <a:lnTo>
                  <a:pt x="11292762" y="0"/>
                </a:lnTo>
                <a:lnTo>
                  <a:pt x="11292762" y="8229600"/>
                </a:lnTo>
                <a:lnTo>
                  <a:pt x="0" y="8229600"/>
                </a:lnTo>
                <a:lnTo>
                  <a:pt x="0" y="0"/>
                </a:lnTo>
                <a:close/>
              </a:path>
            </a:pathLst>
          </a:custGeom>
          <a:blipFill>
            <a:blip r:embed="rId6"/>
            <a:stretch>
              <a:fillRect/>
            </a:stretch>
          </a:blipFill>
        </p:spPr>
      </p:sp>
      <p:sp>
        <p:nvSpPr>
          <p:cNvPr id="14" name="TextBox 13">
            <a:extLst>
              <a:ext uri="{FF2B5EF4-FFF2-40B4-BE49-F238E27FC236}">
                <a16:creationId xmlns:a16="http://schemas.microsoft.com/office/drawing/2014/main" id="{1CAC6BFA-908D-1167-A373-EFDB0E8C99C1}"/>
              </a:ext>
            </a:extLst>
          </p:cNvPr>
          <p:cNvSpPr txBox="1"/>
          <p:nvPr/>
        </p:nvSpPr>
        <p:spPr>
          <a:xfrm>
            <a:off x="555641" y="1900739"/>
            <a:ext cx="6460630" cy="958660"/>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en-US" sz="2000" b="1" i="1">
                <a:solidFill>
                  <a:srgbClr val="0070C0"/>
                </a:solidFill>
              </a:rPr>
              <a:t>Thông tin cá nhân: </a:t>
            </a:r>
            <a:r>
              <a:rPr lang="en-US" sz="2000"/>
              <a:t>tên, ngày sinh, số điện thoại, ảnh chụp, kết quả học tập của em,…</a:t>
            </a:r>
          </a:p>
        </p:txBody>
      </p:sp>
      <p:sp>
        <p:nvSpPr>
          <p:cNvPr id="15" name="TextBox 14">
            <a:extLst>
              <a:ext uri="{FF2B5EF4-FFF2-40B4-BE49-F238E27FC236}">
                <a16:creationId xmlns:a16="http://schemas.microsoft.com/office/drawing/2014/main" id="{CBEE10DB-0959-6192-1F8E-1D475D254E53}"/>
              </a:ext>
            </a:extLst>
          </p:cNvPr>
          <p:cNvSpPr txBox="1"/>
          <p:nvPr/>
        </p:nvSpPr>
        <p:spPr>
          <a:xfrm>
            <a:off x="2675030" y="3415733"/>
            <a:ext cx="6055051" cy="1420325"/>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en-US" sz="2000" b="1" i="1">
                <a:solidFill>
                  <a:srgbClr val="0070C0"/>
                </a:solidFill>
              </a:rPr>
              <a:t>Thông tin gia đình: </a:t>
            </a:r>
            <a:r>
              <a:rPr lang="en-US" sz="2000"/>
              <a:t>Ảnh chụp gia đình, kế hoạch đi du lịch, địa chỉ nhà ở, giờ giấc sinh hoạt của gia đình em,… </a:t>
            </a:r>
          </a:p>
        </p:txBody>
      </p:sp>
    </p:spTree>
    <p:extLst>
      <p:ext uri="{BB962C8B-B14F-4D97-AF65-F5344CB8AC3E}">
        <p14:creationId xmlns:p14="http://schemas.microsoft.com/office/powerpoint/2010/main" val="11246688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par>
                                <p:cTn id="32" presetID="16" presetClass="entr" presetSubtype="21"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CD6CFC9-6388-92E9-927C-4CF9F42266E1}"/>
              </a:ext>
            </a:extLst>
          </p:cNvPr>
          <p:cNvSpPr/>
          <p:nvPr/>
        </p:nvSpPr>
        <p:spPr>
          <a:xfrm>
            <a:off x="177800" y="609600"/>
            <a:ext cx="8788399" cy="4381076"/>
          </a:xfrm>
          <a:prstGeom prst="roundRect">
            <a:avLst>
              <a:gd name="adj" fmla="val 4315"/>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74AABEB-3920-75D0-1046-C043D95C17CC}"/>
              </a:ext>
            </a:extLst>
          </p:cNvPr>
          <p:cNvSpPr txBox="1"/>
          <p:nvPr/>
        </p:nvSpPr>
        <p:spPr>
          <a:xfrm>
            <a:off x="177800" y="139804"/>
            <a:ext cx="5141686" cy="477054"/>
          </a:xfrm>
          <a:prstGeom prst="rect">
            <a:avLst/>
          </a:prstGeom>
          <a:noFill/>
        </p:spPr>
        <p:txBody>
          <a:bodyPr wrap="square">
            <a:spAutoFit/>
          </a:bodyPr>
          <a:lstStyle/>
          <a:p>
            <a:r>
              <a:rPr lang="en-US" sz="2400" b="1">
                <a:solidFill>
                  <a:srgbClr val="C00000"/>
                </a:solidFill>
              </a:rPr>
              <a:t>Hoạt động 2. Đọc (và quan sát) </a:t>
            </a:r>
          </a:p>
        </p:txBody>
      </p:sp>
      <p:grpSp>
        <p:nvGrpSpPr>
          <p:cNvPr id="10" name="Group 9">
            <a:extLst>
              <a:ext uri="{FF2B5EF4-FFF2-40B4-BE49-F238E27FC236}">
                <a16:creationId xmlns:a16="http://schemas.microsoft.com/office/drawing/2014/main" id="{50ECEE70-4823-D963-E96A-D53F679302A4}"/>
              </a:ext>
            </a:extLst>
          </p:cNvPr>
          <p:cNvGrpSpPr/>
          <p:nvPr/>
        </p:nvGrpSpPr>
        <p:grpSpPr>
          <a:xfrm>
            <a:off x="405577" y="717107"/>
            <a:ext cx="8332844" cy="958660"/>
            <a:chOff x="355603" y="767906"/>
            <a:chExt cx="8332844" cy="958660"/>
          </a:xfrm>
        </p:grpSpPr>
        <p:sp>
          <p:nvSpPr>
            <p:cNvPr id="8" name="TextBox 7">
              <a:extLst>
                <a:ext uri="{FF2B5EF4-FFF2-40B4-BE49-F238E27FC236}">
                  <a16:creationId xmlns:a16="http://schemas.microsoft.com/office/drawing/2014/main" id="{10E18D81-7FA2-E865-F37E-C10EA1F9A0C7}"/>
                </a:ext>
              </a:extLst>
            </p:cNvPr>
            <p:cNvSpPr txBox="1"/>
            <p:nvPr/>
          </p:nvSpPr>
          <p:spPr>
            <a:xfrm>
              <a:off x="1242620" y="767906"/>
              <a:ext cx="7445827" cy="958660"/>
            </a:xfrm>
            <a:prstGeom prst="rect">
              <a:avLst/>
            </a:prstGeom>
            <a:noFill/>
          </p:spPr>
          <p:txBody>
            <a:bodyPr wrap="square">
              <a:spAutoFit/>
            </a:bodyPr>
            <a:lstStyle/>
            <a:p>
              <a:pPr algn="just">
                <a:lnSpc>
                  <a:spcPct val="150000"/>
                </a:lnSpc>
              </a:pPr>
              <a:r>
                <a:rPr lang="vi-VN" sz="2000" i="1">
                  <a:solidFill>
                    <a:srgbClr val="0070C0"/>
                  </a:solidFill>
                </a:rPr>
                <a:t>Nghiên cứu thông tin trong SGK và trả lời câu hỏi: </a:t>
              </a:r>
              <a:r>
                <a:rPr lang="vi-VN" sz="2000"/>
                <a:t>Thông tin riêng tư gồm những gì? Nêu ví dụ minh họa. </a:t>
              </a:r>
              <a:endParaRPr lang="en-US" sz="2000"/>
            </a:p>
          </p:txBody>
        </p:sp>
        <p:sp>
          <p:nvSpPr>
            <p:cNvPr id="9" name="Freeform 10">
              <a:extLst>
                <a:ext uri="{FF2B5EF4-FFF2-40B4-BE49-F238E27FC236}">
                  <a16:creationId xmlns:a16="http://schemas.microsoft.com/office/drawing/2014/main" id="{E8B18D89-9C25-36D5-2A7D-E10B5DF10EC7}"/>
                </a:ext>
              </a:extLst>
            </p:cNvPr>
            <p:cNvSpPr/>
            <p:nvPr/>
          </p:nvSpPr>
          <p:spPr>
            <a:xfrm>
              <a:off x="355603" y="892629"/>
              <a:ext cx="709214" cy="709214"/>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a:effectLst>
              <a:outerShdw blurRad="50800" dist="38100" dir="8100000" algn="tr" rotWithShape="0">
                <a:prstClr val="black">
                  <a:alpha val="40000"/>
                </a:prstClr>
              </a:outerShdw>
            </a:effectLst>
          </p:spPr>
        </p:sp>
      </p:grpSp>
      <p:sp>
        <p:nvSpPr>
          <p:cNvPr id="2" name="Rectangle: Rounded Corners 1">
            <a:extLst>
              <a:ext uri="{FF2B5EF4-FFF2-40B4-BE49-F238E27FC236}">
                <a16:creationId xmlns:a16="http://schemas.microsoft.com/office/drawing/2014/main" id="{0D744C67-A2D7-0C82-9B71-BF47793A1442}"/>
              </a:ext>
            </a:extLst>
          </p:cNvPr>
          <p:cNvSpPr/>
          <p:nvPr/>
        </p:nvSpPr>
        <p:spPr>
          <a:xfrm>
            <a:off x="2050144" y="2083434"/>
            <a:ext cx="2605313" cy="566057"/>
          </a:xfrm>
          <a:prstGeom prst="roundRect">
            <a:avLst/>
          </a:prstGeom>
          <a:solidFill>
            <a:srgbClr val="F8DECC"/>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Thông tin riêng tư </a:t>
            </a:r>
          </a:p>
        </p:txBody>
      </p:sp>
      <p:sp>
        <p:nvSpPr>
          <p:cNvPr id="3" name="Rectangle: Rounded Corners 2">
            <a:extLst>
              <a:ext uri="{FF2B5EF4-FFF2-40B4-BE49-F238E27FC236}">
                <a16:creationId xmlns:a16="http://schemas.microsoft.com/office/drawing/2014/main" id="{A9952AAC-F5B8-1364-86CF-4BB068648C13}"/>
              </a:ext>
            </a:extLst>
          </p:cNvPr>
          <p:cNvSpPr/>
          <p:nvPr/>
        </p:nvSpPr>
        <p:spPr>
          <a:xfrm>
            <a:off x="340264" y="3142343"/>
            <a:ext cx="2810330" cy="1391557"/>
          </a:xfrm>
          <a:prstGeom prst="roundRect">
            <a:avLst>
              <a:gd name="adj" fmla="val 13016"/>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Thông tin cá nhân, thông tin gia đình</a:t>
            </a:r>
          </a:p>
        </p:txBody>
      </p:sp>
      <p:sp>
        <p:nvSpPr>
          <p:cNvPr id="4" name="Rectangle: Rounded Corners 3">
            <a:extLst>
              <a:ext uri="{FF2B5EF4-FFF2-40B4-BE49-F238E27FC236}">
                <a16:creationId xmlns:a16="http://schemas.microsoft.com/office/drawing/2014/main" id="{B7F0080A-01D2-1880-5B62-7D87661BCA4D}"/>
              </a:ext>
            </a:extLst>
          </p:cNvPr>
          <p:cNvSpPr/>
          <p:nvPr/>
        </p:nvSpPr>
        <p:spPr>
          <a:xfrm>
            <a:off x="3479714" y="3142343"/>
            <a:ext cx="2810330" cy="1391557"/>
          </a:xfrm>
          <a:prstGeom prst="roundRect">
            <a:avLst>
              <a:gd name="adj" fmla="val 13016"/>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Thông tin lưu trữ, trao đổi qua mạng xã hội</a:t>
            </a:r>
          </a:p>
        </p:txBody>
      </p:sp>
      <p:cxnSp>
        <p:nvCxnSpPr>
          <p:cNvPr id="13" name="Straight Connector 12">
            <a:extLst>
              <a:ext uri="{FF2B5EF4-FFF2-40B4-BE49-F238E27FC236}">
                <a16:creationId xmlns:a16="http://schemas.microsoft.com/office/drawing/2014/main" id="{7E5ABD0E-77EE-F411-FA52-DD42F8E0B0B9}"/>
              </a:ext>
            </a:extLst>
          </p:cNvPr>
          <p:cNvCxnSpPr>
            <a:stCxn id="2" idx="2"/>
            <a:endCxn id="3" idx="0"/>
          </p:cNvCxnSpPr>
          <p:nvPr/>
        </p:nvCxnSpPr>
        <p:spPr>
          <a:xfrm rot="5400000">
            <a:off x="2302689" y="2092231"/>
            <a:ext cx="492852" cy="1607372"/>
          </a:xfrm>
          <a:prstGeom prst="curvedConnector3">
            <a:avLst>
              <a:gd name="adj1" fmla="val 50000"/>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8A75ED4-25C4-802A-11AE-DC3C33D97CA0}"/>
              </a:ext>
            </a:extLst>
          </p:cNvPr>
          <p:cNvCxnSpPr>
            <a:cxnSpLocks/>
            <a:stCxn id="2" idx="2"/>
            <a:endCxn id="4" idx="0"/>
          </p:cNvCxnSpPr>
          <p:nvPr/>
        </p:nvCxnSpPr>
        <p:spPr>
          <a:xfrm rot="16200000" flipH="1">
            <a:off x="3872414" y="2129878"/>
            <a:ext cx="492852" cy="1532078"/>
          </a:xfrm>
          <a:prstGeom prst="curvedConnector3">
            <a:avLst>
              <a:gd name="adj1" fmla="val 50000"/>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Right Brace 18">
            <a:extLst>
              <a:ext uri="{FF2B5EF4-FFF2-40B4-BE49-F238E27FC236}">
                <a16:creationId xmlns:a16="http://schemas.microsoft.com/office/drawing/2014/main" id="{34779451-F8AC-BC5C-B3AA-4165506B5DDD}"/>
              </a:ext>
            </a:extLst>
          </p:cNvPr>
          <p:cNvSpPr/>
          <p:nvPr/>
        </p:nvSpPr>
        <p:spPr>
          <a:xfrm>
            <a:off x="6315359" y="2020840"/>
            <a:ext cx="391886" cy="2513060"/>
          </a:xfrm>
          <a:prstGeom prst="rightBrace">
            <a:avLst>
              <a:gd name="adj1" fmla="val 49074"/>
              <a:gd name="adj2" fmla="val 50000"/>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93157918-0D44-40B7-0106-EE78DD487379}"/>
              </a:ext>
            </a:extLst>
          </p:cNvPr>
          <p:cNvSpPr txBox="1"/>
          <p:nvPr/>
        </p:nvSpPr>
        <p:spPr>
          <a:xfrm>
            <a:off x="6634088" y="1874710"/>
            <a:ext cx="2319820" cy="2805320"/>
          </a:xfrm>
          <a:prstGeom prst="rect">
            <a:avLst/>
          </a:prstGeom>
          <a:noFill/>
        </p:spPr>
        <p:txBody>
          <a:bodyPr wrap="square" rtlCol="0">
            <a:spAutoFit/>
          </a:bodyPr>
          <a:lstStyle/>
          <a:p>
            <a:pPr marL="285750" indent="-285750">
              <a:lnSpc>
                <a:spcPct val="150000"/>
              </a:lnSpc>
              <a:buFontTx/>
              <a:buChar char="-"/>
            </a:pPr>
            <a:r>
              <a:rPr lang="en-US" sz="2000"/>
              <a:t>Tên </a:t>
            </a:r>
          </a:p>
          <a:p>
            <a:pPr marL="285750" indent="-285750">
              <a:lnSpc>
                <a:spcPct val="150000"/>
              </a:lnSpc>
              <a:buFontTx/>
              <a:buChar char="-"/>
            </a:pPr>
            <a:r>
              <a:rPr lang="en-US" sz="2000"/>
              <a:t>Ngày tháng năm sinh</a:t>
            </a:r>
          </a:p>
          <a:p>
            <a:pPr marL="285750" indent="-285750">
              <a:lnSpc>
                <a:spcPct val="150000"/>
              </a:lnSpc>
              <a:buFontTx/>
              <a:buChar char="-"/>
            </a:pPr>
            <a:r>
              <a:rPr lang="en-US" sz="2000"/>
              <a:t>Số điện thoại. </a:t>
            </a:r>
          </a:p>
          <a:p>
            <a:pPr marL="285750" indent="-285750">
              <a:lnSpc>
                <a:spcPct val="150000"/>
              </a:lnSpc>
              <a:buFontTx/>
              <a:buChar char="-"/>
            </a:pPr>
            <a:r>
              <a:rPr lang="en-US" sz="2000"/>
              <a:t>Kết quả học tập.</a:t>
            </a:r>
          </a:p>
          <a:p>
            <a:pPr marL="285750" indent="-285750">
              <a:lnSpc>
                <a:spcPct val="150000"/>
              </a:lnSpc>
              <a:buFontTx/>
              <a:buChar char="-"/>
            </a:pPr>
            <a:r>
              <a:rPr lang="en-US" sz="2000"/>
              <a:t>…</a:t>
            </a:r>
          </a:p>
        </p:txBody>
      </p:sp>
    </p:spTree>
    <p:extLst>
      <p:ext uri="{BB962C8B-B14F-4D97-AF65-F5344CB8AC3E}">
        <p14:creationId xmlns:p14="http://schemas.microsoft.com/office/powerpoint/2010/main" val="85006713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par>
                          <p:cTn id="24" fill="hold">
                            <p:stCondLst>
                              <p:cond delay="500"/>
                            </p:stCondLst>
                            <p:childTnLst>
                              <p:par>
                                <p:cTn id="25" presetID="22" presetClass="entr" presetSubtype="1"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par>
                                <p:cTn id="28" presetID="22" presetClass="entr" presetSubtype="1"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childTnLst>
                          </p:cTn>
                        </p:par>
                        <p:par>
                          <p:cTn id="31" fill="hold">
                            <p:stCondLst>
                              <p:cond delay="1000"/>
                            </p:stCondLst>
                            <p:childTnLst>
                              <p:par>
                                <p:cTn id="32" presetID="16" presetClass="entr" presetSubtype="21"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arn(inVertical)">
                                      <p:cBhvr>
                                        <p:cTn id="34" dur="500"/>
                                        <p:tgtEl>
                                          <p:spTgt spid="3"/>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par>
                          <p:cTn id="43" fill="hold">
                            <p:stCondLst>
                              <p:cond delay="500"/>
                            </p:stCondLst>
                            <p:childTnLst>
                              <p:par>
                                <p:cTn id="44" presetID="16" presetClass="entr" presetSubtype="21"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arn(inVertical)">
                                      <p:cBhvr>
                                        <p:cTn id="4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2" grpId="0" animBg="1"/>
      <p:bldP spid="3" grpId="0" animBg="1"/>
      <p:bldP spid="4"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0ECEE70-4823-D963-E96A-D53F679302A4}"/>
              </a:ext>
            </a:extLst>
          </p:cNvPr>
          <p:cNvGrpSpPr/>
          <p:nvPr/>
        </p:nvGrpSpPr>
        <p:grpSpPr>
          <a:xfrm>
            <a:off x="278989" y="268516"/>
            <a:ext cx="8586022" cy="709214"/>
            <a:chOff x="355603" y="892629"/>
            <a:chExt cx="8332844" cy="709214"/>
          </a:xfrm>
        </p:grpSpPr>
        <p:sp>
          <p:nvSpPr>
            <p:cNvPr id="8" name="TextBox 7">
              <a:extLst>
                <a:ext uri="{FF2B5EF4-FFF2-40B4-BE49-F238E27FC236}">
                  <a16:creationId xmlns:a16="http://schemas.microsoft.com/office/drawing/2014/main" id="{10E18D81-7FA2-E865-F37E-C10EA1F9A0C7}"/>
                </a:ext>
              </a:extLst>
            </p:cNvPr>
            <p:cNvSpPr txBox="1"/>
            <p:nvPr/>
          </p:nvSpPr>
          <p:spPr>
            <a:xfrm>
              <a:off x="1242620" y="998738"/>
              <a:ext cx="7445827" cy="517193"/>
            </a:xfrm>
            <a:prstGeom prst="rect">
              <a:avLst/>
            </a:prstGeom>
            <a:noFill/>
          </p:spPr>
          <p:txBody>
            <a:bodyPr wrap="square">
              <a:spAutoFit/>
            </a:bodyPr>
            <a:lstStyle/>
            <a:p>
              <a:pPr algn="just">
                <a:lnSpc>
                  <a:spcPct val="150000"/>
                </a:lnSpc>
              </a:pPr>
              <a:r>
                <a:rPr lang="vi-VN" sz="2100"/>
                <a:t>Tại sao cần giữ bí mật thông tin riêng tư? Nêu ví dụ minh họa.</a:t>
              </a:r>
              <a:endParaRPr lang="en-US" sz="2100"/>
            </a:p>
          </p:txBody>
        </p:sp>
        <p:sp>
          <p:nvSpPr>
            <p:cNvPr id="9" name="Freeform 10">
              <a:extLst>
                <a:ext uri="{FF2B5EF4-FFF2-40B4-BE49-F238E27FC236}">
                  <a16:creationId xmlns:a16="http://schemas.microsoft.com/office/drawing/2014/main" id="{E8B18D89-9C25-36D5-2A7D-E10B5DF10EC7}"/>
                </a:ext>
              </a:extLst>
            </p:cNvPr>
            <p:cNvSpPr/>
            <p:nvPr/>
          </p:nvSpPr>
          <p:spPr>
            <a:xfrm>
              <a:off x="355603" y="892629"/>
              <a:ext cx="709214" cy="709214"/>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a:effectLst>
              <a:outerShdw blurRad="50800" dist="38100" dir="8100000" algn="tr" rotWithShape="0">
                <a:prstClr val="black">
                  <a:alpha val="40000"/>
                </a:prstClr>
              </a:outerShdw>
            </a:effectLst>
          </p:spPr>
        </p:sp>
      </p:grpSp>
      <p:sp>
        <p:nvSpPr>
          <p:cNvPr id="7" name="Rectangle: Rounded Corners 6">
            <a:extLst>
              <a:ext uri="{FF2B5EF4-FFF2-40B4-BE49-F238E27FC236}">
                <a16:creationId xmlns:a16="http://schemas.microsoft.com/office/drawing/2014/main" id="{9710D900-D4F1-EDF8-B519-3BB7D264F352}"/>
              </a:ext>
            </a:extLst>
          </p:cNvPr>
          <p:cNvSpPr/>
          <p:nvPr/>
        </p:nvSpPr>
        <p:spPr>
          <a:xfrm>
            <a:off x="1074058" y="1803517"/>
            <a:ext cx="2873828" cy="580571"/>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rPr>
              <a:t>Thông tin cá nhân </a:t>
            </a:r>
          </a:p>
        </p:txBody>
      </p:sp>
      <p:sp>
        <p:nvSpPr>
          <p:cNvPr id="11" name="Rectangle: Rounded Corners 10">
            <a:extLst>
              <a:ext uri="{FF2B5EF4-FFF2-40B4-BE49-F238E27FC236}">
                <a16:creationId xmlns:a16="http://schemas.microsoft.com/office/drawing/2014/main" id="{DA33E472-55ED-01EF-751D-2F8287032DFA}"/>
              </a:ext>
            </a:extLst>
          </p:cNvPr>
          <p:cNvSpPr/>
          <p:nvPr/>
        </p:nvSpPr>
        <p:spPr>
          <a:xfrm>
            <a:off x="464457" y="2692015"/>
            <a:ext cx="4093029" cy="659354"/>
          </a:xfrm>
          <a:prstGeom prst="roundRect">
            <a:avLst/>
          </a:prstGeom>
          <a:solidFill>
            <a:schemeClr val="accent5"/>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Có thể bị lợi dụng làm việc xấu </a:t>
            </a:r>
          </a:p>
        </p:txBody>
      </p:sp>
      <p:sp>
        <p:nvSpPr>
          <p:cNvPr id="12" name="Rectangle: Rounded Corners 11">
            <a:extLst>
              <a:ext uri="{FF2B5EF4-FFF2-40B4-BE49-F238E27FC236}">
                <a16:creationId xmlns:a16="http://schemas.microsoft.com/office/drawing/2014/main" id="{C0195CD4-3733-2335-69F8-4878C7D996FD}"/>
              </a:ext>
            </a:extLst>
          </p:cNvPr>
          <p:cNvSpPr/>
          <p:nvPr/>
        </p:nvSpPr>
        <p:spPr>
          <a:xfrm>
            <a:off x="464456" y="3734343"/>
            <a:ext cx="4093029" cy="659354"/>
          </a:xfrm>
          <a:prstGeom prst="roundRect">
            <a:avLst/>
          </a:prstGeom>
          <a:solidFill>
            <a:schemeClr val="accent5"/>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i="1">
                <a:solidFill>
                  <a:srgbClr val="C00000"/>
                </a:solidFill>
              </a:rPr>
              <a:t>Cần giữ bí mật thông tin riêng tư</a:t>
            </a:r>
          </a:p>
        </p:txBody>
      </p:sp>
      <p:sp>
        <p:nvSpPr>
          <p:cNvPr id="14" name="Arrow: Down 13">
            <a:extLst>
              <a:ext uri="{FF2B5EF4-FFF2-40B4-BE49-F238E27FC236}">
                <a16:creationId xmlns:a16="http://schemas.microsoft.com/office/drawing/2014/main" id="{B26D6FFC-5F62-7083-8263-1FF85130FD38}"/>
              </a:ext>
            </a:extLst>
          </p:cNvPr>
          <p:cNvSpPr/>
          <p:nvPr/>
        </p:nvSpPr>
        <p:spPr>
          <a:xfrm>
            <a:off x="2322284" y="2432108"/>
            <a:ext cx="377372" cy="217329"/>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3E1A4577-66F3-BC8E-5592-F9219BC1CDC7}"/>
              </a:ext>
            </a:extLst>
          </p:cNvPr>
          <p:cNvSpPr/>
          <p:nvPr/>
        </p:nvSpPr>
        <p:spPr>
          <a:xfrm>
            <a:off x="2322284" y="3441967"/>
            <a:ext cx="377372" cy="217329"/>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4">
            <a:extLst>
              <a:ext uri="{FF2B5EF4-FFF2-40B4-BE49-F238E27FC236}">
                <a16:creationId xmlns:a16="http://schemas.microsoft.com/office/drawing/2014/main" id="{50A4C715-E55E-B78A-E797-B283E94A8165}"/>
              </a:ext>
            </a:extLst>
          </p:cNvPr>
          <p:cNvSpPr/>
          <p:nvPr/>
        </p:nvSpPr>
        <p:spPr>
          <a:xfrm>
            <a:off x="4743145" y="1429827"/>
            <a:ext cx="4172666" cy="3713673"/>
          </a:xfrm>
          <a:custGeom>
            <a:avLst/>
            <a:gdLst/>
            <a:ahLst/>
            <a:cxnLst/>
            <a:rect l="l" t="t" r="r" b="b"/>
            <a:pathLst>
              <a:path w="4623371" h="4114800">
                <a:moveTo>
                  <a:pt x="0" y="0"/>
                </a:moveTo>
                <a:lnTo>
                  <a:pt x="4623370" y="0"/>
                </a:lnTo>
                <a:lnTo>
                  <a:pt x="462337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33085778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right)">
                                      <p:cBhvr>
                                        <p:cTn id="29" dur="500"/>
                                        <p:tgtEl>
                                          <p:spTgt spid="15"/>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right)">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65720"/>
            <a:ext cx="914400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a:ln>
                  <a:noFill/>
                </a:ln>
                <a:solidFill>
                  <a:srgbClr val="7030A0"/>
                </a:solidFill>
                <a:effectLst/>
                <a:uLnTx/>
                <a:uFillTx/>
                <a:latin typeface="Arial"/>
                <a:cs typeface="Arial"/>
                <a:sym typeface="Arial"/>
              </a:rPr>
              <a:t>KHỞI ĐỘNG</a:t>
            </a:r>
          </a:p>
        </p:txBody>
      </p:sp>
      <p:sp>
        <p:nvSpPr>
          <p:cNvPr id="2" name="Freeform 11">
            <a:extLst>
              <a:ext uri="{FF2B5EF4-FFF2-40B4-BE49-F238E27FC236}">
                <a16:creationId xmlns:a16="http://schemas.microsoft.com/office/drawing/2014/main" id="{582315B3-E3D8-B545-E812-599D7E89358D}"/>
              </a:ext>
            </a:extLst>
          </p:cNvPr>
          <p:cNvSpPr/>
          <p:nvPr/>
        </p:nvSpPr>
        <p:spPr>
          <a:xfrm>
            <a:off x="5320038" y="2503942"/>
            <a:ext cx="3737428" cy="2639558"/>
          </a:xfrm>
          <a:custGeom>
            <a:avLst/>
            <a:gdLst/>
            <a:ahLst/>
            <a:cxnLst/>
            <a:rect l="l" t="t" r="r" b="b"/>
            <a:pathLst>
              <a:path w="5826265" h="4114800">
                <a:moveTo>
                  <a:pt x="0" y="0"/>
                </a:moveTo>
                <a:lnTo>
                  <a:pt x="5826265" y="0"/>
                </a:lnTo>
                <a:lnTo>
                  <a:pt x="5826265"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20" name="Group 19">
            <a:extLst>
              <a:ext uri="{FF2B5EF4-FFF2-40B4-BE49-F238E27FC236}">
                <a16:creationId xmlns:a16="http://schemas.microsoft.com/office/drawing/2014/main" id="{3FF5397B-5864-EC7C-D22A-E678B111983A}"/>
              </a:ext>
            </a:extLst>
          </p:cNvPr>
          <p:cNvGrpSpPr/>
          <p:nvPr/>
        </p:nvGrpSpPr>
        <p:grpSpPr>
          <a:xfrm>
            <a:off x="312057" y="1095829"/>
            <a:ext cx="4876800" cy="3868057"/>
            <a:chOff x="391886" y="1146629"/>
            <a:chExt cx="4876800" cy="3868057"/>
          </a:xfrm>
        </p:grpSpPr>
        <p:grpSp>
          <p:nvGrpSpPr>
            <p:cNvPr id="17" name="Group 16">
              <a:extLst>
                <a:ext uri="{FF2B5EF4-FFF2-40B4-BE49-F238E27FC236}">
                  <a16:creationId xmlns:a16="http://schemas.microsoft.com/office/drawing/2014/main" id="{2B18CC5F-798A-C06D-8A9C-8AEB043BE00C}"/>
                </a:ext>
              </a:extLst>
            </p:cNvPr>
            <p:cNvGrpSpPr/>
            <p:nvPr/>
          </p:nvGrpSpPr>
          <p:grpSpPr>
            <a:xfrm>
              <a:off x="391886" y="1146629"/>
              <a:ext cx="4876800" cy="3868057"/>
              <a:chOff x="391886" y="1146629"/>
              <a:chExt cx="4586515" cy="3868057"/>
            </a:xfrm>
          </p:grpSpPr>
          <p:sp>
            <p:nvSpPr>
              <p:cNvPr id="4" name="Rectangle: Rounded Corners 3">
                <a:extLst>
                  <a:ext uri="{FF2B5EF4-FFF2-40B4-BE49-F238E27FC236}">
                    <a16:creationId xmlns:a16="http://schemas.microsoft.com/office/drawing/2014/main" id="{86FC508A-4552-0F08-B7DE-A1D155A9BB59}"/>
                  </a:ext>
                </a:extLst>
              </p:cNvPr>
              <p:cNvSpPr/>
              <p:nvPr/>
            </p:nvSpPr>
            <p:spPr>
              <a:xfrm>
                <a:off x="515259" y="1262743"/>
                <a:ext cx="4463142" cy="3751943"/>
              </a:xfrm>
              <a:prstGeom prst="roundRect">
                <a:avLst>
                  <a:gd name="adj" fmla="val 10157"/>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1EE24FF1-98BD-799B-65BE-1B4C10C8697C}"/>
                  </a:ext>
                </a:extLst>
              </p:cNvPr>
              <p:cNvSpPr/>
              <p:nvPr/>
            </p:nvSpPr>
            <p:spPr>
              <a:xfrm>
                <a:off x="391886" y="1146629"/>
                <a:ext cx="4463142" cy="3751943"/>
              </a:xfrm>
              <a:prstGeom prst="roundRect">
                <a:avLst>
                  <a:gd name="adj" fmla="val 10157"/>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CF8A9D4-DF0A-2E38-CE17-4546A446B8E4}"/>
                  </a:ext>
                </a:extLst>
              </p:cNvPr>
              <p:cNvSpPr/>
              <p:nvPr/>
            </p:nvSpPr>
            <p:spPr>
              <a:xfrm>
                <a:off x="624115" y="1328058"/>
                <a:ext cx="282173" cy="282173"/>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D18B673-DCC4-816A-9FC2-2AD06D0274D1}"/>
                  </a:ext>
                </a:extLst>
              </p:cNvPr>
              <p:cNvSpPr/>
              <p:nvPr/>
            </p:nvSpPr>
            <p:spPr>
              <a:xfrm>
                <a:off x="1099458" y="1328057"/>
                <a:ext cx="282173" cy="282173"/>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144F844-0573-D96A-D4DF-516BBAE385A3}"/>
                  </a:ext>
                </a:extLst>
              </p:cNvPr>
              <p:cNvSpPr/>
              <p:nvPr/>
            </p:nvSpPr>
            <p:spPr>
              <a:xfrm>
                <a:off x="1574801" y="1328056"/>
                <a:ext cx="282173" cy="282173"/>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D27190CE-823E-BF93-589A-1F5BC86A7B73}"/>
                </a:ext>
              </a:extLst>
            </p:cNvPr>
            <p:cNvSpPr txBox="1"/>
            <p:nvPr/>
          </p:nvSpPr>
          <p:spPr>
            <a:xfrm>
              <a:off x="464180" y="1610229"/>
              <a:ext cx="4601029" cy="3266985"/>
            </a:xfrm>
            <a:prstGeom prst="rect">
              <a:avLst/>
            </a:prstGeom>
            <a:noFill/>
          </p:spPr>
          <p:txBody>
            <a:bodyPr wrap="square">
              <a:spAutoFit/>
            </a:bodyPr>
            <a:lstStyle/>
            <a:p>
              <a:pPr algn="just">
                <a:lnSpc>
                  <a:spcPct val="150000"/>
                </a:lnSpc>
              </a:pPr>
              <a:r>
                <a:rPr lang="vi-VN" sz="2000"/>
                <a:t>Ngọc mua được cuốn sách gồm các bài văn hay. Ngọc sao chép một bài văn trong đó và gửi cho các bạn. Sau khi nhận được, Thành chép, chỉnh sửa bài văn này và nộp cho cô giáo để chấm điểm. </a:t>
              </a:r>
              <a:r>
                <a:rPr lang="vi-VN" sz="2000" b="1" i="1">
                  <a:solidFill>
                    <a:srgbClr val="C00000"/>
                  </a:solidFill>
                </a:rPr>
                <a:t>Em có suy nghĩ gì về việc làm của Ngọc và Thành?</a:t>
              </a:r>
              <a:endParaRPr lang="en-US" sz="2000" b="1" i="1">
                <a:solidFill>
                  <a:srgbClr val="C00000"/>
                </a:solidFill>
              </a:endParaRPr>
            </a:p>
          </p:txBody>
        </p:sp>
      </p:grpSp>
    </p:spTree>
    <p:extLst>
      <p:ext uri="{BB962C8B-B14F-4D97-AF65-F5344CB8AC3E}">
        <p14:creationId xmlns:p14="http://schemas.microsoft.com/office/powerpoint/2010/main" val="242712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9F449E2B-E403-BF7D-D94B-291A1899DC31}"/>
              </a:ext>
            </a:extLst>
          </p:cNvPr>
          <p:cNvGrpSpPr/>
          <p:nvPr/>
        </p:nvGrpSpPr>
        <p:grpSpPr>
          <a:xfrm>
            <a:off x="555172" y="65314"/>
            <a:ext cx="8019142" cy="2582138"/>
            <a:chOff x="555172" y="65314"/>
            <a:chExt cx="8019142" cy="2582138"/>
          </a:xfrm>
        </p:grpSpPr>
        <p:sp>
          <p:nvSpPr>
            <p:cNvPr id="4" name="Rectangle: Rounded Corners 3">
              <a:extLst>
                <a:ext uri="{FF2B5EF4-FFF2-40B4-BE49-F238E27FC236}">
                  <a16:creationId xmlns:a16="http://schemas.microsoft.com/office/drawing/2014/main" id="{9F1A62EA-527E-8213-FC3A-0805C8686DC1}"/>
                </a:ext>
              </a:extLst>
            </p:cNvPr>
            <p:cNvSpPr/>
            <p:nvPr/>
          </p:nvSpPr>
          <p:spPr>
            <a:xfrm>
              <a:off x="555172" y="471713"/>
              <a:ext cx="8019142" cy="2175739"/>
            </a:xfrm>
            <a:prstGeom prst="roundRect">
              <a:avLst>
                <a:gd name="adj" fmla="val 10330"/>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a:extLst>
                <a:ext uri="{FF2B5EF4-FFF2-40B4-BE49-F238E27FC236}">
                  <a16:creationId xmlns:a16="http://schemas.microsoft.com/office/drawing/2014/main" id="{DFEFD2B5-E564-A90E-9BA0-D290018F17E8}"/>
                </a:ext>
              </a:extLst>
            </p:cNvPr>
            <p:cNvSpPr/>
            <p:nvPr/>
          </p:nvSpPr>
          <p:spPr>
            <a:xfrm>
              <a:off x="6156199" y="65314"/>
              <a:ext cx="2156086" cy="2582138"/>
            </a:xfrm>
            <a:custGeom>
              <a:avLst/>
              <a:gdLst/>
              <a:ahLst/>
              <a:cxnLst/>
              <a:rect l="l" t="t" r="r" b="b"/>
              <a:pathLst>
                <a:path w="6871716" h="8229600">
                  <a:moveTo>
                    <a:pt x="0" y="0"/>
                  </a:moveTo>
                  <a:lnTo>
                    <a:pt x="6871716" y="0"/>
                  </a:lnTo>
                  <a:lnTo>
                    <a:pt x="6871716" y="8229600"/>
                  </a:lnTo>
                  <a:lnTo>
                    <a:pt x="0" y="8229600"/>
                  </a:lnTo>
                  <a:lnTo>
                    <a:pt x="0" y="0"/>
                  </a:lnTo>
                  <a:close/>
                </a:path>
              </a:pathLst>
            </a:custGeom>
            <a:blipFill>
              <a:blip r:embed="rId2"/>
              <a:stretch>
                <a:fillRect/>
              </a:stretch>
            </a:blipFill>
          </p:spPr>
        </p:sp>
        <p:sp>
          <p:nvSpPr>
            <p:cNvPr id="13" name="TextBox 12">
              <a:extLst>
                <a:ext uri="{FF2B5EF4-FFF2-40B4-BE49-F238E27FC236}">
                  <a16:creationId xmlns:a16="http://schemas.microsoft.com/office/drawing/2014/main" id="{06B3588B-9104-330C-DBC7-FEEC7774B52B}"/>
                </a:ext>
              </a:extLst>
            </p:cNvPr>
            <p:cNvSpPr txBox="1"/>
            <p:nvPr/>
          </p:nvSpPr>
          <p:spPr>
            <a:xfrm>
              <a:off x="690584" y="1058611"/>
              <a:ext cx="5488542" cy="1001941"/>
            </a:xfrm>
            <a:prstGeom prst="rect">
              <a:avLst/>
            </a:prstGeom>
            <a:noFill/>
          </p:spPr>
          <p:txBody>
            <a:bodyPr wrap="square">
              <a:spAutoFit/>
            </a:bodyPr>
            <a:lstStyle/>
            <a:p>
              <a:pPr algn="just">
                <a:lnSpc>
                  <a:spcPct val="150000"/>
                </a:lnSpc>
              </a:pPr>
              <a:r>
                <a:rPr lang="en-US" sz="2100"/>
                <a:t>Biết số điện thoại của em, kẻ xấu có thể gọi điện, nhắn tin quấy rối, dọa nạt, lừa đảo.</a:t>
              </a:r>
            </a:p>
          </p:txBody>
        </p:sp>
      </p:grpSp>
      <p:grpSp>
        <p:nvGrpSpPr>
          <p:cNvPr id="21" name="Group 20">
            <a:extLst>
              <a:ext uri="{FF2B5EF4-FFF2-40B4-BE49-F238E27FC236}">
                <a16:creationId xmlns:a16="http://schemas.microsoft.com/office/drawing/2014/main" id="{3D0C332E-16E4-B1B6-8EE1-107F7C00ACC2}"/>
              </a:ext>
            </a:extLst>
          </p:cNvPr>
          <p:cNvGrpSpPr/>
          <p:nvPr/>
        </p:nvGrpSpPr>
        <p:grpSpPr>
          <a:xfrm>
            <a:off x="164177" y="2787277"/>
            <a:ext cx="8410137" cy="2269033"/>
            <a:chOff x="164177" y="2787277"/>
            <a:chExt cx="8410137" cy="2269033"/>
          </a:xfrm>
        </p:grpSpPr>
        <p:sp>
          <p:nvSpPr>
            <p:cNvPr id="5" name="Rectangle: Rounded Corners 4">
              <a:extLst>
                <a:ext uri="{FF2B5EF4-FFF2-40B4-BE49-F238E27FC236}">
                  <a16:creationId xmlns:a16="http://schemas.microsoft.com/office/drawing/2014/main" id="{31295B94-E1D7-A411-5DC3-B521C4768F94}"/>
                </a:ext>
              </a:extLst>
            </p:cNvPr>
            <p:cNvSpPr/>
            <p:nvPr/>
          </p:nvSpPr>
          <p:spPr>
            <a:xfrm>
              <a:off x="555172" y="2787277"/>
              <a:ext cx="8019142" cy="2175739"/>
            </a:xfrm>
            <a:prstGeom prst="roundRect">
              <a:avLst>
                <a:gd name="adj" fmla="val 10330"/>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3">
              <a:extLst>
                <a:ext uri="{FF2B5EF4-FFF2-40B4-BE49-F238E27FC236}">
                  <a16:creationId xmlns:a16="http://schemas.microsoft.com/office/drawing/2014/main" id="{F317A220-9ECF-AE51-8367-4015209DBE72}"/>
                </a:ext>
              </a:extLst>
            </p:cNvPr>
            <p:cNvSpPr/>
            <p:nvPr/>
          </p:nvSpPr>
          <p:spPr>
            <a:xfrm>
              <a:off x="164177" y="2787277"/>
              <a:ext cx="3270678" cy="2269033"/>
            </a:xfrm>
            <a:custGeom>
              <a:avLst/>
              <a:gdLst/>
              <a:ahLst/>
              <a:cxnLst/>
              <a:rect l="l" t="t" r="r" b="b"/>
              <a:pathLst>
                <a:path w="11862486" h="8229600">
                  <a:moveTo>
                    <a:pt x="0" y="0"/>
                  </a:moveTo>
                  <a:lnTo>
                    <a:pt x="11862486" y="0"/>
                  </a:lnTo>
                  <a:lnTo>
                    <a:pt x="11862486" y="8229600"/>
                  </a:lnTo>
                  <a:lnTo>
                    <a:pt x="0" y="8229600"/>
                  </a:lnTo>
                  <a:lnTo>
                    <a:pt x="0" y="0"/>
                  </a:lnTo>
                  <a:close/>
                </a:path>
              </a:pathLst>
            </a:custGeom>
            <a:blipFill>
              <a:blip r:embed="rId3"/>
              <a:stretch>
                <a:fillRect/>
              </a:stretch>
            </a:blipFill>
          </p:spPr>
        </p:sp>
        <p:sp>
          <p:nvSpPr>
            <p:cNvPr id="16" name="TextBox 15">
              <a:extLst>
                <a:ext uri="{FF2B5EF4-FFF2-40B4-BE49-F238E27FC236}">
                  <a16:creationId xmlns:a16="http://schemas.microsoft.com/office/drawing/2014/main" id="{77F2E041-DE6C-9AC3-6E3F-74B3C9D71FA8}"/>
                </a:ext>
              </a:extLst>
            </p:cNvPr>
            <p:cNvSpPr txBox="1"/>
            <p:nvPr/>
          </p:nvSpPr>
          <p:spPr>
            <a:xfrm>
              <a:off x="3583180" y="2889427"/>
              <a:ext cx="4842808" cy="1971437"/>
            </a:xfrm>
            <a:prstGeom prst="rect">
              <a:avLst/>
            </a:prstGeom>
            <a:noFill/>
          </p:spPr>
          <p:txBody>
            <a:bodyPr wrap="square">
              <a:spAutoFit/>
            </a:bodyPr>
            <a:lstStyle/>
            <a:p>
              <a:pPr algn="just">
                <a:lnSpc>
                  <a:spcPct val="150000"/>
                </a:lnSpc>
              </a:pPr>
              <a:r>
                <a:rPr lang="vi-VN" sz="2100"/>
                <a:t>Để lộ mật khẩu điện thoại di động, thông tin tài khoản Zalo, Facebook, kẻ xấu có thể lợi dụng để mạo danh em để lừa gạt, làm những điều sai trái,… </a:t>
              </a:r>
              <a:endParaRPr lang="en-US" sz="2100"/>
            </a:p>
          </p:txBody>
        </p:sp>
      </p:grpSp>
      <p:grpSp>
        <p:nvGrpSpPr>
          <p:cNvPr id="19" name="Group 18">
            <a:extLst>
              <a:ext uri="{FF2B5EF4-FFF2-40B4-BE49-F238E27FC236}">
                <a16:creationId xmlns:a16="http://schemas.microsoft.com/office/drawing/2014/main" id="{92AFAF41-7C08-ED49-C57A-214D8595DC67}"/>
              </a:ext>
            </a:extLst>
          </p:cNvPr>
          <p:cNvGrpSpPr/>
          <p:nvPr/>
        </p:nvGrpSpPr>
        <p:grpSpPr>
          <a:xfrm>
            <a:off x="152145" y="144315"/>
            <a:ext cx="1647371" cy="1001941"/>
            <a:chOff x="-155243" y="211262"/>
            <a:chExt cx="1647371" cy="1001941"/>
          </a:xfrm>
        </p:grpSpPr>
        <p:sp>
          <p:nvSpPr>
            <p:cNvPr id="17" name="Freeform 11">
              <a:extLst>
                <a:ext uri="{FF2B5EF4-FFF2-40B4-BE49-F238E27FC236}">
                  <a16:creationId xmlns:a16="http://schemas.microsoft.com/office/drawing/2014/main" id="{1F9AF135-7DC4-3F94-F9B3-A90F94B6A6D9}"/>
                </a:ext>
              </a:extLst>
            </p:cNvPr>
            <p:cNvSpPr/>
            <p:nvPr/>
          </p:nvSpPr>
          <p:spPr>
            <a:xfrm>
              <a:off x="-107284" y="211262"/>
              <a:ext cx="1551455" cy="1001941"/>
            </a:xfrm>
            <a:custGeom>
              <a:avLst/>
              <a:gdLst/>
              <a:ahLst/>
              <a:cxnLst/>
              <a:rect l="l" t="t" r="r" b="b"/>
              <a:pathLst>
                <a:path w="5560541" h="4114800">
                  <a:moveTo>
                    <a:pt x="0" y="0"/>
                  </a:moveTo>
                  <a:lnTo>
                    <a:pt x="5560541" y="0"/>
                  </a:lnTo>
                  <a:lnTo>
                    <a:pt x="556054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a:effectLst>
              <a:outerShdw blurRad="50800" dist="38100" dir="8100000" algn="tr" rotWithShape="0">
                <a:prstClr val="black">
                  <a:alpha val="40000"/>
                </a:prstClr>
              </a:outerShdw>
            </a:effectLst>
          </p:spPr>
        </p:sp>
        <p:sp>
          <p:nvSpPr>
            <p:cNvPr id="18" name="TextBox 17">
              <a:extLst>
                <a:ext uri="{FF2B5EF4-FFF2-40B4-BE49-F238E27FC236}">
                  <a16:creationId xmlns:a16="http://schemas.microsoft.com/office/drawing/2014/main" id="{FE2B4F4D-8857-C04C-4A58-4B88449D89C0}"/>
                </a:ext>
              </a:extLst>
            </p:cNvPr>
            <p:cNvSpPr txBox="1"/>
            <p:nvPr/>
          </p:nvSpPr>
          <p:spPr>
            <a:xfrm>
              <a:off x="-155243" y="496788"/>
              <a:ext cx="1647371" cy="430887"/>
            </a:xfrm>
            <a:prstGeom prst="rect">
              <a:avLst/>
            </a:prstGeom>
            <a:noFill/>
          </p:spPr>
          <p:txBody>
            <a:bodyPr wrap="square" rtlCol="0">
              <a:spAutoFit/>
            </a:bodyPr>
            <a:lstStyle/>
            <a:p>
              <a:pPr algn="ctr"/>
              <a:r>
                <a:rPr lang="en-US" sz="2200" b="1">
                  <a:solidFill>
                    <a:schemeClr val="accent5"/>
                  </a:solidFill>
                </a:rPr>
                <a:t>VÍ DỤ</a:t>
              </a:r>
            </a:p>
          </p:txBody>
        </p:sp>
      </p:grpSp>
    </p:spTree>
    <p:extLst>
      <p:ext uri="{BB962C8B-B14F-4D97-AF65-F5344CB8AC3E}">
        <p14:creationId xmlns:p14="http://schemas.microsoft.com/office/powerpoint/2010/main" val="194469358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CD6CFC9-6388-92E9-927C-4CF9F42266E1}"/>
              </a:ext>
            </a:extLst>
          </p:cNvPr>
          <p:cNvSpPr/>
          <p:nvPr/>
        </p:nvSpPr>
        <p:spPr>
          <a:xfrm>
            <a:off x="177800" y="609600"/>
            <a:ext cx="8788399" cy="4381076"/>
          </a:xfrm>
          <a:prstGeom prst="roundRect">
            <a:avLst>
              <a:gd name="adj" fmla="val 4315"/>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4F2E1"/>
              </a:solidFill>
              <a:effectLst/>
              <a:uLnTx/>
              <a:uFillTx/>
              <a:latin typeface="Arial"/>
              <a:ea typeface="+mn-ea"/>
              <a:cs typeface="+mn-cs"/>
              <a:sym typeface="Arial"/>
            </a:endParaRPr>
          </a:p>
        </p:txBody>
      </p:sp>
      <p:sp>
        <p:nvSpPr>
          <p:cNvPr id="5" name="TextBox 4">
            <a:extLst>
              <a:ext uri="{FF2B5EF4-FFF2-40B4-BE49-F238E27FC236}">
                <a16:creationId xmlns:a16="http://schemas.microsoft.com/office/drawing/2014/main" id="{974AABEB-3920-75D0-1046-C043D95C17CC}"/>
              </a:ext>
            </a:extLst>
          </p:cNvPr>
          <p:cNvSpPr txBox="1"/>
          <p:nvPr/>
        </p:nvSpPr>
        <p:spPr>
          <a:xfrm>
            <a:off x="177800" y="139804"/>
            <a:ext cx="5141686" cy="4770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C00000"/>
                </a:solidFill>
                <a:effectLst/>
                <a:uLnTx/>
                <a:uFillTx/>
                <a:latin typeface="Arial"/>
                <a:cs typeface="Arial"/>
                <a:sym typeface="Arial"/>
              </a:rPr>
              <a:t>Hoạt động </a:t>
            </a:r>
            <a:r>
              <a:rPr lang="en-US" sz="2400" b="1">
                <a:solidFill>
                  <a:srgbClr val="C00000"/>
                </a:solidFill>
              </a:rPr>
              <a:t>3</a:t>
            </a:r>
            <a:r>
              <a:rPr kumimoji="0" lang="en-US" sz="2400" b="1" i="0" u="none" strike="noStrike" kern="0" cap="none" spc="0" normalizeH="0" baseline="0" noProof="0">
                <a:ln>
                  <a:noFill/>
                </a:ln>
                <a:solidFill>
                  <a:srgbClr val="C00000"/>
                </a:solidFill>
                <a:effectLst/>
                <a:uLnTx/>
                <a:uFillTx/>
                <a:latin typeface="Arial"/>
                <a:cs typeface="Arial"/>
                <a:sym typeface="Arial"/>
              </a:rPr>
              <a:t>. Làm</a:t>
            </a:r>
          </a:p>
        </p:txBody>
      </p:sp>
      <p:sp>
        <p:nvSpPr>
          <p:cNvPr id="12" name="Rectangle: Rounded Corners 11">
            <a:extLst>
              <a:ext uri="{FF2B5EF4-FFF2-40B4-BE49-F238E27FC236}">
                <a16:creationId xmlns:a16="http://schemas.microsoft.com/office/drawing/2014/main" id="{1E8B79BC-F658-28AF-3CDD-5D0C88C2454D}"/>
              </a:ext>
            </a:extLst>
          </p:cNvPr>
          <p:cNvSpPr/>
          <p:nvPr/>
        </p:nvSpPr>
        <p:spPr>
          <a:xfrm>
            <a:off x="377370" y="1660578"/>
            <a:ext cx="8389257" cy="654451"/>
          </a:xfrm>
          <a:prstGeom prst="roundRect">
            <a:avLst>
              <a:gd name="adj" fmla="val 10882"/>
            </a:avLst>
          </a:prstGeom>
          <a:solidFill>
            <a:srgbClr val="EBF6DE"/>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1800">
                <a:solidFill>
                  <a:srgbClr val="000000"/>
                </a:solidFill>
              </a:rPr>
              <a:t>A. Tự ý xem thư của người khác.</a:t>
            </a:r>
            <a:endParaRPr lang="en-US" sz="1800">
              <a:solidFill>
                <a:srgbClr val="000000"/>
              </a:solidFill>
            </a:endParaRPr>
          </a:p>
        </p:txBody>
      </p:sp>
      <p:sp>
        <p:nvSpPr>
          <p:cNvPr id="14" name="Rectangle: Rounded Corners 13">
            <a:extLst>
              <a:ext uri="{FF2B5EF4-FFF2-40B4-BE49-F238E27FC236}">
                <a16:creationId xmlns:a16="http://schemas.microsoft.com/office/drawing/2014/main" id="{A6479438-7515-2DF7-27A2-6E93021EF500}"/>
              </a:ext>
            </a:extLst>
          </p:cNvPr>
          <p:cNvSpPr/>
          <p:nvPr/>
        </p:nvSpPr>
        <p:spPr>
          <a:xfrm>
            <a:off x="377370" y="2461356"/>
            <a:ext cx="8389257" cy="654451"/>
          </a:xfrm>
          <a:prstGeom prst="roundRect">
            <a:avLst>
              <a:gd name="adj" fmla="val 10882"/>
            </a:avLst>
          </a:prstGeom>
          <a:solidFill>
            <a:srgbClr val="EBF6DE"/>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1800">
                <a:solidFill>
                  <a:srgbClr val="000000"/>
                </a:solidFill>
              </a:rPr>
              <a:t>B. Giữ bí mật thông tin truy cập, mật khẩu mở máy tính, điện thoại di động.</a:t>
            </a:r>
            <a:endParaRPr lang="en-US" sz="1800">
              <a:solidFill>
                <a:srgbClr val="000000"/>
              </a:solidFill>
            </a:endParaRPr>
          </a:p>
        </p:txBody>
      </p:sp>
      <p:sp>
        <p:nvSpPr>
          <p:cNvPr id="15" name="Rectangle: Rounded Corners 14">
            <a:extLst>
              <a:ext uri="{FF2B5EF4-FFF2-40B4-BE49-F238E27FC236}">
                <a16:creationId xmlns:a16="http://schemas.microsoft.com/office/drawing/2014/main" id="{C325D502-C670-97C4-6588-DB6760E8D7C4}"/>
              </a:ext>
            </a:extLst>
          </p:cNvPr>
          <p:cNvSpPr/>
          <p:nvPr/>
        </p:nvSpPr>
        <p:spPr>
          <a:xfrm>
            <a:off x="375233" y="3257151"/>
            <a:ext cx="8389257" cy="654451"/>
          </a:xfrm>
          <a:prstGeom prst="roundRect">
            <a:avLst>
              <a:gd name="adj" fmla="val 10882"/>
            </a:avLst>
          </a:prstGeom>
          <a:solidFill>
            <a:srgbClr val="EBF6DE"/>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1800">
                <a:solidFill>
                  <a:srgbClr val="000000"/>
                </a:solidFill>
              </a:rPr>
              <a:t>C. Tự ý xem tin nhắn của người khác.</a:t>
            </a:r>
            <a:endParaRPr lang="en-US" sz="1800">
              <a:solidFill>
                <a:srgbClr val="000000"/>
              </a:solidFill>
            </a:endParaRPr>
          </a:p>
        </p:txBody>
      </p:sp>
      <p:sp>
        <p:nvSpPr>
          <p:cNvPr id="17" name="Rectangle: Rounded Corners 16">
            <a:extLst>
              <a:ext uri="{FF2B5EF4-FFF2-40B4-BE49-F238E27FC236}">
                <a16:creationId xmlns:a16="http://schemas.microsoft.com/office/drawing/2014/main" id="{826B4C6C-81AF-0EB8-2627-F87448E177B1}"/>
              </a:ext>
            </a:extLst>
          </p:cNvPr>
          <p:cNvSpPr/>
          <p:nvPr/>
        </p:nvSpPr>
        <p:spPr>
          <a:xfrm>
            <a:off x="375233" y="4052947"/>
            <a:ext cx="8389257" cy="833602"/>
          </a:xfrm>
          <a:prstGeom prst="roundRect">
            <a:avLst>
              <a:gd name="adj" fmla="val 10882"/>
            </a:avLst>
          </a:prstGeom>
          <a:solidFill>
            <a:srgbClr val="EBF6DE"/>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rgbClr val="000000"/>
                </a:solidFill>
              </a:rPr>
              <a:t>D. Không cung cấp thông tin cá nhân của em, bạn bè, người thân cho cá nhân, tổ chức mà không có lí do chính đáng.</a:t>
            </a:r>
            <a:endParaRPr lang="en-US" sz="1800">
              <a:solidFill>
                <a:srgbClr val="000000"/>
              </a:solidFill>
            </a:endParaRPr>
          </a:p>
        </p:txBody>
      </p:sp>
      <p:grpSp>
        <p:nvGrpSpPr>
          <p:cNvPr id="23" name="Group 22">
            <a:extLst>
              <a:ext uri="{FF2B5EF4-FFF2-40B4-BE49-F238E27FC236}">
                <a16:creationId xmlns:a16="http://schemas.microsoft.com/office/drawing/2014/main" id="{5ABE5277-FBCE-0F05-BD91-5600896144A2}"/>
              </a:ext>
            </a:extLst>
          </p:cNvPr>
          <p:cNvGrpSpPr/>
          <p:nvPr/>
        </p:nvGrpSpPr>
        <p:grpSpPr>
          <a:xfrm>
            <a:off x="476835" y="802773"/>
            <a:ext cx="8190330" cy="615366"/>
            <a:chOff x="476835" y="802773"/>
            <a:chExt cx="8190330" cy="615366"/>
          </a:xfrm>
        </p:grpSpPr>
        <p:sp>
          <p:nvSpPr>
            <p:cNvPr id="8" name="TextBox 7">
              <a:extLst>
                <a:ext uri="{FF2B5EF4-FFF2-40B4-BE49-F238E27FC236}">
                  <a16:creationId xmlns:a16="http://schemas.microsoft.com/office/drawing/2014/main" id="{10E18D81-7FA2-E865-F37E-C10EA1F9A0C7}"/>
                </a:ext>
              </a:extLst>
            </p:cNvPr>
            <p:cNvSpPr txBox="1"/>
            <p:nvPr/>
          </p:nvSpPr>
          <p:spPr>
            <a:xfrm>
              <a:off x="1221338" y="805454"/>
              <a:ext cx="7445827" cy="51719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100" b="0" i="1" u="none" strike="noStrike" kern="0" cap="none" spc="0" normalizeH="0" baseline="0" noProof="0">
                  <a:ln>
                    <a:noFill/>
                  </a:ln>
                  <a:effectLst/>
                  <a:uLnTx/>
                  <a:uFillTx/>
                  <a:latin typeface="Arial"/>
                  <a:cs typeface="Arial"/>
                  <a:sym typeface="Arial"/>
                </a:rPr>
                <a:t>Việc nào dưới đây là nên làm hoặc không nên làm? Tại sao? </a:t>
              </a:r>
              <a:endParaRPr kumimoji="0" lang="en-US" sz="2100" b="0" i="0" u="none" strike="noStrike" kern="0" cap="none" spc="0" normalizeH="0" baseline="0" noProof="0">
                <a:ln>
                  <a:noFill/>
                </a:ln>
                <a:effectLst/>
                <a:uLnTx/>
                <a:uFillTx/>
                <a:latin typeface="Arial"/>
                <a:cs typeface="Arial"/>
                <a:sym typeface="Arial"/>
              </a:endParaRPr>
            </a:p>
          </p:txBody>
        </p:sp>
        <p:sp>
          <p:nvSpPr>
            <p:cNvPr id="22" name="Oval 21">
              <a:extLst>
                <a:ext uri="{FF2B5EF4-FFF2-40B4-BE49-F238E27FC236}">
                  <a16:creationId xmlns:a16="http://schemas.microsoft.com/office/drawing/2014/main" id="{A80ADDAA-73F0-980F-DEBD-E9AA9858AFD2}"/>
                </a:ext>
              </a:extLst>
            </p:cNvPr>
            <p:cNvSpPr/>
            <p:nvPr/>
          </p:nvSpPr>
          <p:spPr>
            <a:xfrm>
              <a:off x="476835" y="802773"/>
              <a:ext cx="615366" cy="615366"/>
            </a:xfrm>
            <a:prstGeom prst="ellipse">
              <a:avLst/>
            </a:prstGeom>
            <a:solidFill>
              <a:schemeClr val="accent3">
                <a:lumMod val="75000"/>
              </a:schemeClr>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b="1">
                  <a:solidFill>
                    <a:schemeClr val="accent5"/>
                  </a:solidFill>
                </a:rPr>
                <a:t>1</a:t>
              </a:r>
            </a:p>
          </p:txBody>
        </p:sp>
      </p:grpSp>
    </p:spTree>
    <p:extLst>
      <p:ext uri="{BB962C8B-B14F-4D97-AF65-F5344CB8AC3E}">
        <p14:creationId xmlns:p14="http://schemas.microsoft.com/office/powerpoint/2010/main" val="257666919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2C130282-65CA-1F4C-41DB-D5E0F713FFC9}"/>
              </a:ext>
            </a:extLst>
          </p:cNvPr>
          <p:cNvGrpSpPr/>
          <p:nvPr/>
        </p:nvGrpSpPr>
        <p:grpSpPr>
          <a:xfrm>
            <a:off x="4666342" y="1371557"/>
            <a:ext cx="4419644" cy="4419644"/>
            <a:chOff x="4666342" y="1371557"/>
            <a:chExt cx="4419644" cy="4419644"/>
          </a:xfrm>
        </p:grpSpPr>
        <p:sp>
          <p:nvSpPr>
            <p:cNvPr id="8" name="Oval 7">
              <a:extLst>
                <a:ext uri="{FF2B5EF4-FFF2-40B4-BE49-F238E27FC236}">
                  <a16:creationId xmlns:a16="http://schemas.microsoft.com/office/drawing/2014/main" id="{852471AF-81D0-3D93-D0BF-561052CE763E}"/>
                </a:ext>
              </a:extLst>
            </p:cNvPr>
            <p:cNvSpPr/>
            <p:nvPr/>
          </p:nvSpPr>
          <p:spPr>
            <a:xfrm>
              <a:off x="4666342" y="1371557"/>
              <a:ext cx="4419644" cy="4419644"/>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4">
              <a:extLst>
                <a:ext uri="{FF2B5EF4-FFF2-40B4-BE49-F238E27FC236}">
                  <a16:creationId xmlns:a16="http://schemas.microsoft.com/office/drawing/2014/main" id="{82A10D79-89C3-B260-02F7-AFCA1F1FF592}"/>
                </a:ext>
              </a:extLst>
            </p:cNvPr>
            <p:cNvSpPr/>
            <p:nvPr/>
          </p:nvSpPr>
          <p:spPr>
            <a:xfrm>
              <a:off x="5005819" y="1814286"/>
              <a:ext cx="3740690" cy="3329214"/>
            </a:xfrm>
            <a:custGeom>
              <a:avLst/>
              <a:gdLst/>
              <a:ahLst/>
              <a:cxnLst/>
              <a:rect l="l" t="t" r="r" b="b"/>
              <a:pathLst>
                <a:path w="4623371" h="4114800">
                  <a:moveTo>
                    <a:pt x="0" y="0"/>
                  </a:moveTo>
                  <a:lnTo>
                    <a:pt x="4623370" y="0"/>
                  </a:lnTo>
                  <a:lnTo>
                    <a:pt x="462337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11" name="Group 10">
            <a:extLst>
              <a:ext uri="{FF2B5EF4-FFF2-40B4-BE49-F238E27FC236}">
                <a16:creationId xmlns:a16="http://schemas.microsoft.com/office/drawing/2014/main" id="{3012524C-DD4A-CAA9-FE86-D9B296C3784B}"/>
              </a:ext>
            </a:extLst>
          </p:cNvPr>
          <p:cNvGrpSpPr/>
          <p:nvPr/>
        </p:nvGrpSpPr>
        <p:grpSpPr>
          <a:xfrm>
            <a:off x="5660570" y="360999"/>
            <a:ext cx="3643085" cy="567915"/>
            <a:chOff x="5660570" y="360999"/>
            <a:chExt cx="3643085" cy="567915"/>
          </a:xfrm>
        </p:grpSpPr>
        <p:sp>
          <p:nvSpPr>
            <p:cNvPr id="10" name="Arrow: Pentagon 9">
              <a:extLst>
                <a:ext uri="{FF2B5EF4-FFF2-40B4-BE49-F238E27FC236}">
                  <a16:creationId xmlns:a16="http://schemas.microsoft.com/office/drawing/2014/main" id="{2F54EBAF-1811-9B5D-871F-184102C11B40}"/>
                </a:ext>
              </a:extLst>
            </p:cNvPr>
            <p:cNvSpPr/>
            <p:nvPr/>
          </p:nvSpPr>
          <p:spPr>
            <a:xfrm flipH="1">
              <a:off x="5660570" y="360999"/>
              <a:ext cx="3643085" cy="567915"/>
            </a:xfrm>
            <a:prstGeom prst="homePlate">
              <a:avLst/>
            </a:prstGeom>
            <a:solidFill>
              <a:srgbClr val="CEE9E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DF9FC0E-FD20-5165-89BE-6D1FE02E1F16}"/>
                </a:ext>
              </a:extLst>
            </p:cNvPr>
            <p:cNvSpPr txBox="1"/>
            <p:nvPr/>
          </p:nvSpPr>
          <p:spPr>
            <a:xfrm>
              <a:off x="5987143" y="429512"/>
              <a:ext cx="3156857" cy="430887"/>
            </a:xfrm>
            <a:prstGeom prst="rect">
              <a:avLst/>
            </a:prstGeom>
            <a:noFill/>
          </p:spPr>
          <p:txBody>
            <a:bodyPr wrap="square" rtlCol="0">
              <a:spAutoFit/>
            </a:bodyPr>
            <a:lstStyle/>
            <a:p>
              <a:pPr algn="ctr"/>
              <a:r>
                <a:rPr lang="en-US" sz="2200" b="1"/>
                <a:t>Hướng dẫn trả lời </a:t>
              </a:r>
            </a:p>
          </p:txBody>
        </p:sp>
      </p:grpSp>
      <p:grpSp>
        <p:nvGrpSpPr>
          <p:cNvPr id="21" name="Group 20">
            <a:extLst>
              <a:ext uri="{FF2B5EF4-FFF2-40B4-BE49-F238E27FC236}">
                <a16:creationId xmlns:a16="http://schemas.microsoft.com/office/drawing/2014/main" id="{FD7B88C5-3D6F-A208-536A-978D45FC7AF0}"/>
              </a:ext>
            </a:extLst>
          </p:cNvPr>
          <p:cNvGrpSpPr/>
          <p:nvPr/>
        </p:nvGrpSpPr>
        <p:grpSpPr>
          <a:xfrm>
            <a:off x="356762" y="703942"/>
            <a:ext cx="4215238" cy="1734457"/>
            <a:chOff x="281366" y="928914"/>
            <a:chExt cx="4215238" cy="1734457"/>
          </a:xfrm>
        </p:grpSpPr>
        <p:sp>
          <p:nvSpPr>
            <p:cNvPr id="12" name="Rectangle: Rounded Corners 11">
              <a:extLst>
                <a:ext uri="{FF2B5EF4-FFF2-40B4-BE49-F238E27FC236}">
                  <a16:creationId xmlns:a16="http://schemas.microsoft.com/office/drawing/2014/main" id="{DB0F46A6-B29B-2FBE-EB90-F517F49624D8}"/>
                </a:ext>
              </a:extLst>
            </p:cNvPr>
            <p:cNvSpPr/>
            <p:nvPr/>
          </p:nvSpPr>
          <p:spPr>
            <a:xfrm>
              <a:off x="759174" y="928914"/>
              <a:ext cx="3737430" cy="1734457"/>
            </a:xfrm>
            <a:prstGeom prst="roundRect">
              <a:avLst>
                <a:gd name="adj" fmla="val 10544"/>
              </a:avLst>
            </a:prstGeom>
            <a:solidFill>
              <a:schemeClr val="accent5"/>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0F45CC6-D129-DDE6-BD78-ED02489BD868}"/>
                </a:ext>
              </a:extLst>
            </p:cNvPr>
            <p:cNvSpPr/>
            <p:nvPr/>
          </p:nvSpPr>
          <p:spPr>
            <a:xfrm>
              <a:off x="281366" y="1642107"/>
              <a:ext cx="308070" cy="308070"/>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1E47764-BCD7-77D4-263F-1FCC6A9AF679}"/>
                </a:ext>
              </a:extLst>
            </p:cNvPr>
            <p:cNvSpPr txBox="1"/>
            <p:nvPr/>
          </p:nvSpPr>
          <p:spPr>
            <a:xfrm>
              <a:off x="841828" y="1104123"/>
              <a:ext cx="3572121" cy="1420325"/>
            </a:xfrm>
            <a:prstGeom prst="rect">
              <a:avLst/>
            </a:prstGeom>
            <a:noFill/>
          </p:spPr>
          <p:txBody>
            <a:bodyPr wrap="square">
              <a:spAutoFit/>
            </a:bodyPr>
            <a:lstStyle/>
            <a:p>
              <a:pPr algn="just">
                <a:lnSpc>
                  <a:spcPct val="150000"/>
                </a:lnSpc>
              </a:pPr>
              <a:r>
                <a:rPr lang="en-US" sz="2000"/>
                <a:t>Việc làm của Ngọc và Thành là vi phạm bản quyền nội dung thông tin.</a:t>
              </a:r>
            </a:p>
          </p:txBody>
        </p:sp>
      </p:grpSp>
      <p:grpSp>
        <p:nvGrpSpPr>
          <p:cNvPr id="22" name="Group 21">
            <a:extLst>
              <a:ext uri="{FF2B5EF4-FFF2-40B4-BE49-F238E27FC236}">
                <a16:creationId xmlns:a16="http://schemas.microsoft.com/office/drawing/2014/main" id="{370C77AF-1B2C-EE71-8CBB-3DF999B50DD7}"/>
              </a:ext>
            </a:extLst>
          </p:cNvPr>
          <p:cNvGrpSpPr/>
          <p:nvPr/>
        </p:nvGrpSpPr>
        <p:grpSpPr>
          <a:xfrm>
            <a:off x="356762" y="2989942"/>
            <a:ext cx="4215238" cy="1734457"/>
            <a:chOff x="281366" y="928914"/>
            <a:chExt cx="4215238" cy="1734457"/>
          </a:xfrm>
        </p:grpSpPr>
        <p:sp>
          <p:nvSpPr>
            <p:cNvPr id="23" name="Rectangle: Rounded Corners 22">
              <a:extLst>
                <a:ext uri="{FF2B5EF4-FFF2-40B4-BE49-F238E27FC236}">
                  <a16:creationId xmlns:a16="http://schemas.microsoft.com/office/drawing/2014/main" id="{6086C6A5-37C7-064B-CB34-23630CFF931B}"/>
                </a:ext>
              </a:extLst>
            </p:cNvPr>
            <p:cNvSpPr/>
            <p:nvPr/>
          </p:nvSpPr>
          <p:spPr>
            <a:xfrm>
              <a:off x="759174" y="928914"/>
              <a:ext cx="3737430" cy="1734457"/>
            </a:xfrm>
            <a:prstGeom prst="roundRect">
              <a:avLst>
                <a:gd name="adj" fmla="val 10544"/>
              </a:avLst>
            </a:prstGeom>
            <a:solidFill>
              <a:schemeClr val="accent5"/>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2B75086-5AB3-1066-0BF1-61CF907FF521}"/>
                </a:ext>
              </a:extLst>
            </p:cNvPr>
            <p:cNvSpPr/>
            <p:nvPr/>
          </p:nvSpPr>
          <p:spPr>
            <a:xfrm>
              <a:off x="281366" y="1642107"/>
              <a:ext cx="308070" cy="308070"/>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B841ACA-A6B1-A050-031F-5E277BECFA44}"/>
                </a:ext>
              </a:extLst>
            </p:cNvPr>
            <p:cNvSpPr txBox="1"/>
            <p:nvPr/>
          </p:nvSpPr>
          <p:spPr>
            <a:xfrm>
              <a:off x="841828" y="1343609"/>
              <a:ext cx="3572121" cy="958660"/>
            </a:xfrm>
            <a:prstGeom prst="rect">
              <a:avLst/>
            </a:prstGeom>
            <a:noFill/>
          </p:spPr>
          <p:txBody>
            <a:bodyPr wrap="square">
              <a:spAutoFit/>
            </a:bodyPr>
            <a:lstStyle/>
            <a:p>
              <a:pPr algn="just">
                <a:lnSpc>
                  <a:spcPct val="150000"/>
                </a:lnSpc>
              </a:pPr>
              <a:r>
                <a:rPr lang="en-US" sz="2000"/>
                <a:t>Đây là hành vi sai trái, gian dối trong học tập.</a:t>
              </a:r>
            </a:p>
          </p:txBody>
        </p:sp>
      </p:grpSp>
    </p:spTree>
    <p:extLst>
      <p:ext uri="{BB962C8B-B14F-4D97-AF65-F5344CB8AC3E}">
        <p14:creationId xmlns:p14="http://schemas.microsoft.com/office/powerpoint/2010/main" val="40035246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2"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right)">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par>
                                <p:cTn id="16" presetID="22" presetClass="entr" presetSubtype="8"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770252"/>
            <a:ext cx="9144001" cy="1391728"/>
          </a:xfrm>
          <a:prstGeom prst="rect">
            <a:avLst/>
          </a:prstGeom>
          <a:noFill/>
        </p:spPr>
        <p:txBody>
          <a:bodyPr wrap="square" rtlCol="0">
            <a:spAutoFit/>
          </a:bodyPr>
          <a:lstStyle/>
          <a:p>
            <a:pPr algn="ctr">
              <a:lnSpc>
                <a:spcPct val="150000"/>
              </a:lnSpc>
            </a:pPr>
            <a:r>
              <a:rPr lang="vi-VN" sz="3000" b="1">
                <a:solidFill>
                  <a:srgbClr val="C00000"/>
                </a:solidFill>
              </a:rPr>
              <a:t>CHỦ ĐỀ D: ĐẠO ĐỨC, PHÁP LUẬT </a:t>
            </a:r>
            <a:endParaRPr lang="en-US" sz="3000" b="1">
              <a:solidFill>
                <a:srgbClr val="C00000"/>
              </a:solidFill>
            </a:endParaRPr>
          </a:p>
          <a:p>
            <a:pPr algn="ctr">
              <a:lnSpc>
                <a:spcPct val="150000"/>
              </a:lnSpc>
            </a:pPr>
            <a:r>
              <a:rPr lang="vi-VN" sz="3000" b="1">
                <a:solidFill>
                  <a:srgbClr val="C00000"/>
                </a:solidFill>
              </a:rPr>
              <a:t>VÀ VĂN HOÁ TRONG MÔI TRƯỜNG SỐ</a:t>
            </a:r>
            <a:endParaRPr lang="en-US" sz="3000" b="1">
              <a:solidFill>
                <a:srgbClr val="C00000"/>
              </a:solidFill>
            </a:endParaRPr>
          </a:p>
        </p:txBody>
      </p:sp>
      <p:sp>
        <p:nvSpPr>
          <p:cNvPr id="4" name="TextBox 3"/>
          <p:cNvSpPr txBox="1"/>
          <p:nvPr/>
        </p:nvSpPr>
        <p:spPr>
          <a:xfrm>
            <a:off x="0" y="2331792"/>
            <a:ext cx="9141097" cy="2041456"/>
          </a:xfrm>
          <a:prstGeom prst="rect">
            <a:avLst/>
          </a:prstGeom>
          <a:noFill/>
        </p:spPr>
        <p:txBody>
          <a:bodyPr wrap="square" rtlCol="0">
            <a:spAutoFit/>
          </a:bodyPr>
          <a:lstStyle/>
          <a:p>
            <a:pPr algn="ctr">
              <a:lnSpc>
                <a:spcPct val="150000"/>
              </a:lnSpc>
            </a:pPr>
            <a:r>
              <a:rPr lang="vi-VN" sz="4500" b="1">
                <a:solidFill>
                  <a:srgbClr val="7030A0"/>
                </a:solidFill>
              </a:rPr>
              <a:t>BÀI 5. BẢN QUYỀN</a:t>
            </a:r>
            <a:endParaRPr lang="en-US" sz="4500" b="1">
              <a:solidFill>
                <a:srgbClr val="7030A0"/>
              </a:solidFill>
            </a:endParaRPr>
          </a:p>
          <a:p>
            <a:pPr algn="ctr">
              <a:lnSpc>
                <a:spcPct val="150000"/>
              </a:lnSpc>
            </a:pPr>
            <a:r>
              <a:rPr lang="vi-VN" sz="4500" b="1">
                <a:solidFill>
                  <a:srgbClr val="7030A0"/>
                </a:solidFill>
              </a:rPr>
              <a:t>NỘI DUNG THÔNG TIN</a:t>
            </a:r>
          </a:p>
        </p:txBody>
      </p:sp>
    </p:spTree>
    <p:extLst>
      <p:ext uri="{BB962C8B-B14F-4D97-AF65-F5344CB8AC3E}">
        <p14:creationId xmlns:p14="http://schemas.microsoft.com/office/powerpoint/2010/main" val="4227922766"/>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30"/>
        <p:cNvGrpSpPr/>
        <p:nvPr/>
      </p:nvGrpSpPr>
      <p:grpSpPr>
        <a:xfrm>
          <a:off x="0" y="0"/>
          <a:ext cx="0" cy="0"/>
          <a:chOff x="0" y="0"/>
          <a:chExt cx="0" cy="0"/>
        </a:xfrm>
      </p:grpSpPr>
      <p:sp>
        <p:nvSpPr>
          <p:cNvPr id="26" name="TextBox 25"/>
          <p:cNvSpPr txBox="1"/>
          <p:nvPr/>
        </p:nvSpPr>
        <p:spPr>
          <a:xfrm>
            <a:off x="0" y="551071"/>
            <a:ext cx="9144000" cy="553998"/>
          </a:xfrm>
          <a:prstGeom prst="rect">
            <a:avLst/>
          </a:prstGeom>
          <a:noFill/>
        </p:spPr>
        <p:txBody>
          <a:bodyPr wrap="square" rtlCol="0">
            <a:spAutoFit/>
          </a:bodyPr>
          <a:lstStyle/>
          <a:p>
            <a:pPr algn="ctr"/>
            <a:r>
              <a:rPr lang="en-US" sz="3000" b="1">
                <a:solidFill>
                  <a:srgbClr val="7030A0"/>
                </a:solidFill>
              </a:rPr>
              <a:t>NỘI DUNG BÀI HỌC</a:t>
            </a:r>
          </a:p>
        </p:txBody>
      </p:sp>
      <p:grpSp>
        <p:nvGrpSpPr>
          <p:cNvPr id="9" name="Group 8"/>
          <p:cNvGrpSpPr/>
          <p:nvPr/>
        </p:nvGrpSpPr>
        <p:grpSpPr>
          <a:xfrm>
            <a:off x="1272528" y="1522902"/>
            <a:ext cx="2625545" cy="2561671"/>
            <a:chOff x="2948403" y="1370250"/>
            <a:chExt cx="2625545" cy="2561671"/>
          </a:xfrm>
        </p:grpSpPr>
        <p:grpSp>
          <p:nvGrpSpPr>
            <p:cNvPr id="2235" name="Google Shape;2235;p64"/>
            <p:cNvGrpSpPr/>
            <p:nvPr/>
          </p:nvGrpSpPr>
          <p:grpSpPr>
            <a:xfrm>
              <a:off x="2948403" y="1370250"/>
              <a:ext cx="2625545" cy="2561671"/>
              <a:chOff x="3295529" y="1294050"/>
              <a:chExt cx="2552942" cy="2561671"/>
            </a:xfrm>
          </p:grpSpPr>
          <p:sp>
            <p:nvSpPr>
              <p:cNvPr id="2236" name="Google Shape;2236;p64"/>
              <p:cNvSpPr/>
              <p:nvPr/>
            </p:nvSpPr>
            <p:spPr>
              <a:xfrm rot="10800000" flipH="1">
                <a:off x="3388402" y="1350770"/>
                <a:ext cx="2367194" cy="2441955"/>
              </a:xfrm>
              <a:custGeom>
                <a:avLst/>
                <a:gdLst/>
                <a:ahLst/>
                <a:cxnLst/>
                <a:rect l="l" t="t" r="r" b="b"/>
                <a:pathLst>
                  <a:path w="62928" h="16722" extrusionOk="0">
                    <a:moveTo>
                      <a:pt x="44104" y="1"/>
                    </a:moveTo>
                    <a:cubicBezTo>
                      <a:pt x="26671" y="1"/>
                      <a:pt x="2762" y="514"/>
                      <a:pt x="2762" y="514"/>
                    </a:cubicBezTo>
                    <a:cubicBezTo>
                      <a:pt x="0" y="583"/>
                      <a:pt x="685" y="16195"/>
                      <a:pt x="2306" y="16583"/>
                    </a:cubicBezTo>
                    <a:cubicBezTo>
                      <a:pt x="2729" y="16686"/>
                      <a:pt x="7162" y="16722"/>
                      <a:pt x="13451" y="16722"/>
                    </a:cubicBezTo>
                    <a:cubicBezTo>
                      <a:pt x="27438" y="16722"/>
                      <a:pt x="50609" y="16546"/>
                      <a:pt x="59296" y="16546"/>
                    </a:cubicBezTo>
                    <a:cubicBezTo>
                      <a:pt x="61434" y="16546"/>
                      <a:pt x="62694" y="16557"/>
                      <a:pt x="62724" y="16583"/>
                    </a:cubicBezTo>
                    <a:cubicBezTo>
                      <a:pt x="62725" y="16584"/>
                      <a:pt x="62726" y="16585"/>
                      <a:pt x="62727" y="16585"/>
                    </a:cubicBezTo>
                    <a:cubicBezTo>
                      <a:pt x="62927" y="16585"/>
                      <a:pt x="62720" y="2059"/>
                      <a:pt x="61971" y="674"/>
                    </a:cubicBezTo>
                    <a:cubicBezTo>
                      <a:pt x="61699" y="164"/>
                      <a:pt x="53930" y="1"/>
                      <a:pt x="44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64"/>
              <p:cNvSpPr/>
              <p:nvPr/>
            </p:nvSpPr>
            <p:spPr>
              <a:xfrm>
                <a:off x="3295529" y="1294050"/>
                <a:ext cx="529942" cy="473921"/>
              </a:xfrm>
              <a:custGeom>
                <a:avLst/>
                <a:gdLst/>
                <a:ahLst/>
                <a:cxnLst/>
                <a:rect l="l" t="t" r="r" b="b"/>
                <a:pathLst>
                  <a:path w="9787" h="8752" extrusionOk="0">
                    <a:moveTo>
                      <a:pt x="6829" y="1"/>
                    </a:moveTo>
                    <a:cubicBezTo>
                      <a:pt x="6818" y="1"/>
                      <a:pt x="6809" y="1"/>
                      <a:pt x="6800" y="2"/>
                    </a:cubicBezTo>
                    <a:cubicBezTo>
                      <a:pt x="6275" y="94"/>
                      <a:pt x="545" y="4590"/>
                      <a:pt x="249" y="5754"/>
                    </a:cubicBezTo>
                    <a:cubicBezTo>
                      <a:pt x="1" y="6727"/>
                      <a:pt x="1139" y="8752"/>
                      <a:pt x="2266" y="8752"/>
                    </a:cubicBezTo>
                    <a:cubicBezTo>
                      <a:pt x="2488" y="8752"/>
                      <a:pt x="2709" y="8673"/>
                      <a:pt x="2919" y="8493"/>
                    </a:cubicBezTo>
                    <a:cubicBezTo>
                      <a:pt x="2919" y="8493"/>
                      <a:pt x="9424" y="3677"/>
                      <a:pt x="9607" y="2764"/>
                    </a:cubicBezTo>
                    <a:cubicBezTo>
                      <a:pt x="9786" y="1867"/>
                      <a:pt x="7410" y="1"/>
                      <a:pt x="6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64"/>
              <p:cNvSpPr/>
              <p:nvPr/>
            </p:nvSpPr>
            <p:spPr>
              <a:xfrm>
                <a:off x="5318529" y="3381800"/>
                <a:ext cx="529942" cy="473921"/>
              </a:xfrm>
              <a:custGeom>
                <a:avLst/>
                <a:gdLst/>
                <a:ahLst/>
                <a:cxnLst/>
                <a:rect l="l" t="t" r="r" b="b"/>
                <a:pathLst>
                  <a:path w="9787" h="8752" extrusionOk="0">
                    <a:moveTo>
                      <a:pt x="6829" y="1"/>
                    </a:moveTo>
                    <a:cubicBezTo>
                      <a:pt x="6818" y="1"/>
                      <a:pt x="6809" y="1"/>
                      <a:pt x="6800" y="2"/>
                    </a:cubicBezTo>
                    <a:cubicBezTo>
                      <a:pt x="6275" y="94"/>
                      <a:pt x="545" y="4590"/>
                      <a:pt x="249" y="5754"/>
                    </a:cubicBezTo>
                    <a:cubicBezTo>
                      <a:pt x="1" y="6727"/>
                      <a:pt x="1139" y="8752"/>
                      <a:pt x="2266" y="8752"/>
                    </a:cubicBezTo>
                    <a:cubicBezTo>
                      <a:pt x="2488" y="8752"/>
                      <a:pt x="2709" y="8673"/>
                      <a:pt x="2919" y="8493"/>
                    </a:cubicBezTo>
                    <a:cubicBezTo>
                      <a:pt x="2919" y="8493"/>
                      <a:pt x="9424" y="3677"/>
                      <a:pt x="9607" y="2764"/>
                    </a:cubicBezTo>
                    <a:cubicBezTo>
                      <a:pt x="9786" y="1867"/>
                      <a:pt x="7410" y="1"/>
                      <a:pt x="6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TextBox 26"/>
            <p:cNvSpPr txBox="1"/>
            <p:nvPr/>
          </p:nvSpPr>
          <p:spPr>
            <a:xfrm>
              <a:off x="3299224" y="1900891"/>
              <a:ext cx="1915395" cy="1420325"/>
            </a:xfrm>
            <a:prstGeom prst="rect">
              <a:avLst/>
            </a:prstGeom>
            <a:noFill/>
          </p:spPr>
          <p:txBody>
            <a:bodyPr wrap="square" rtlCol="0">
              <a:spAutoFit/>
            </a:bodyPr>
            <a:lstStyle/>
            <a:p>
              <a:pPr algn="ctr">
                <a:lnSpc>
                  <a:spcPct val="150000"/>
                </a:lnSpc>
              </a:pPr>
              <a:r>
                <a:rPr lang="en-US" sz="2000" b="1">
                  <a:solidFill>
                    <a:schemeClr val="accent6"/>
                  </a:solidFill>
                </a:rPr>
                <a:t>1. Bản quyền nội dung thông tin</a:t>
              </a:r>
              <a:endParaRPr lang="vi-VN" sz="2000" b="1">
                <a:solidFill>
                  <a:schemeClr val="accent6"/>
                </a:solidFill>
              </a:endParaRPr>
            </a:p>
          </p:txBody>
        </p:sp>
      </p:grpSp>
      <p:grpSp>
        <p:nvGrpSpPr>
          <p:cNvPr id="10" name="Group 9"/>
          <p:cNvGrpSpPr/>
          <p:nvPr/>
        </p:nvGrpSpPr>
        <p:grpSpPr>
          <a:xfrm>
            <a:off x="5190326" y="1522902"/>
            <a:ext cx="2889736" cy="2561671"/>
            <a:chOff x="5790180" y="1370250"/>
            <a:chExt cx="2889736" cy="2561671"/>
          </a:xfrm>
        </p:grpSpPr>
        <p:grpSp>
          <p:nvGrpSpPr>
            <p:cNvPr id="2239" name="Google Shape;2239;p64"/>
            <p:cNvGrpSpPr/>
            <p:nvPr/>
          </p:nvGrpSpPr>
          <p:grpSpPr>
            <a:xfrm>
              <a:off x="5790180" y="1370250"/>
              <a:ext cx="2889736" cy="2561671"/>
              <a:chOff x="6081999" y="1294050"/>
              <a:chExt cx="2552942" cy="2561671"/>
            </a:xfrm>
          </p:grpSpPr>
          <p:sp>
            <p:nvSpPr>
              <p:cNvPr id="2240" name="Google Shape;2240;p64"/>
              <p:cNvSpPr/>
              <p:nvPr/>
            </p:nvSpPr>
            <p:spPr>
              <a:xfrm>
                <a:off x="6118254" y="1350776"/>
                <a:ext cx="2367194" cy="2441955"/>
              </a:xfrm>
              <a:custGeom>
                <a:avLst/>
                <a:gdLst/>
                <a:ahLst/>
                <a:cxnLst/>
                <a:rect l="l" t="t" r="r" b="b"/>
                <a:pathLst>
                  <a:path w="62928" h="16722" extrusionOk="0">
                    <a:moveTo>
                      <a:pt x="44104" y="1"/>
                    </a:moveTo>
                    <a:cubicBezTo>
                      <a:pt x="26671" y="1"/>
                      <a:pt x="2762" y="514"/>
                      <a:pt x="2762" y="514"/>
                    </a:cubicBezTo>
                    <a:cubicBezTo>
                      <a:pt x="0" y="583"/>
                      <a:pt x="685" y="16195"/>
                      <a:pt x="2306" y="16583"/>
                    </a:cubicBezTo>
                    <a:cubicBezTo>
                      <a:pt x="2729" y="16686"/>
                      <a:pt x="7162" y="16722"/>
                      <a:pt x="13451" y="16722"/>
                    </a:cubicBezTo>
                    <a:cubicBezTo>
                      <a:pt x="27438" y="16722"/>
                      <a:pt x="50609" y="16546"/>
                      <a:pt x="59296" y="16546"/>
                    </a:cubicBezTo>
                    <a:cubicBezTo>
                      <a:pt x="61434" y="16546"/>
                      <a:pt x="62694" y="16557"/>
                      <a:pt x="62724" y="16583"/>
                    </a:cubicBezTo>
                    <a:cubicBezTo>
                      <a:pt x="62725" y="16584"/>
                      <a:pt x="62726" y="16585"/>
                      <a:pt x="62727" y="16585"/>
                    </a:cubicBezTo>
                    <a:cubicBezTo>
                      <a:pt x="62927" y="16585"/>
                      <a:pt x="62720" y="2059"/>
                      <a:pt x="61971" y="674"/>
                    </a:cubicBezTo>
                    <a:cubicBezTo>
                      <a:pt x="61699" y="164"/>
                      <a:pt x="53930" y="1"/>
                      <a:pt x="441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64"/>
              <p:cNvSpPr/>
              <p:nvPr/>
            </p:nvSpPr>
            <p:spPr>
              <a:xfrm>
                <a:off x="6081999" y="1294050"/>
                <a:ext cx="529942" cy="473921"/>
              </a:xfrm>
              <a:custGeom>
                <a:avLst/>
                <a:gdLst/>
                <a:ahLst/>
                <a:cxnLst/>
                <a:rect l="l" t="t" r="r" b="b"/>
                <a:pathLst>
                  <a:path w="9787" h="8752" extrusionOk="0">
                    <a:moveTo>
                      <a:pt x="6829" y="1"/>
                    </a:moveTo>
                    <a:cubicBezTo>
                      <a:pt x="6818" y="1"/>
                      <a:pt x="6809" y="1"/>
                      <a:pt x="6800" y="2"/>
                    </a:cubicBezTo>
                    <a:cubicBezTo>
                      <a:pt x="6275" y="94"/>
                      <a:pt x="545" y="4590"/>
                      <a:pt x="249" y="5754"/>
                    </a:cubicBezTo>
                    <a:cubicBezTo>
                      <a:pt x="1" y="6727"/>
                      <a:pt x="1139" y="8752"/>
                      <a:pt x="2266" y="8752"/>
                    </a:cubicBezTo>
                    <a:cubicBezTo>
                      <a:pt x="2488" y="8752"/>
                      <a:pt x="2709" y="8673"/>
                      <a:pt x="2919" y="8493"/>
                    </a:cubicBezTo>
                    <a:cubicBezTo>
                      <a:pt x="2919" y="8493"/>
                      <a:pt x="9424" y="3677"/>
                      <a:pt x="9607" y="2764"/>
                    </a:cubicBezTo>
                    <a:cubicBezTo>
                      <a:pt x="9786" y="1867"/>
                      <a:pt x="7410" y="1"/>
                      <a:pt x="68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64"/>
              <p:cNvSpPr/>
              <p:nvPr/>
            </p:nvSpPr>
            <p:spPr>
              <a:xfrm>
                <a:off x="8104999" y="3381800"/>
                <a:ext cx="529942" cy="473921"/>
              </a:xfrm>
              <a:custGeom>
                <a:avLst/>
                <a:gdLst/>
                <a:ahLst/>
                <a:cxnLst/>
                <a:rect l="l" t="t" r="r" b="b"/>
                <a:pathLst>
                  <a:path w="9787" h="8752" extrusionOk="0">
                    <a:moveTo>
                      <a:pt x="6829" y="1"/>
                    </a:moveTo>
                    <a:cubicBezTo>
                      <a:pt x="6818" y="1"/>
                      <a:pt x="6809" y="1"/>
                      <a:pt x="6800" y="2"/>
                    </a:cubicBezTo>
                    <a:cubicBezTo>
                      <a:pt x="6275" y="94"/>
                      <a:pt x="545" y="4590"/>
                      <a:pt x="249" y="5754"/>
                    </a:cubicBezTo>
                    <a:cubicBezTo>
                      <a:pt x="1" y="6727"/>
                      <a:pt x="1139" y="8752"/>
                      <a:pt x="2266" y="8752"/>
                    </a:cubicBezTo>
                    <a:cubicBezTo>
                      <a:pt x="2488" y="8752"/>
                      <a:pt x="2709" y="8673"/>
                      <a:pt x="2919" y="8493"/>
                    </a:cubicBezTo>
                    <a:cubicBezTo>
                      <a:pt x="2919" y="8493"/>
                      <a:pt x="9424" y="3677"/>
                      <a:pt x="9607" y="2764"/>
                    </a:cubicBezTo>
                    <a:cubicBezTo>
                      <a:pt x="9786" y="1867"/>
                      <a:pt x="7410" y="1"/>
                      <a:pt x="68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TextBox 27"/>
            <p:cNvSpPr txBox="1"/>
            <p:nvPr/>
          </p:nvSpPr>
          <p:spPr>
            <a:xfrm>
              <a:off x="6063173" y="2131723"/>
              <a:ext cx="2215571" cy="958660"/>
            </a:xfrm>
            <a:prstGeom prst="rect">
              <a:avLst/>
            </a:prstGeom>
            <a:noFill/>
          </p:spPr>
          <p:txBody>
            <a:bodyPr wrap="square" rtlCol="0">
              <a:spAutoFit/>
            </a:bodyPr>
            <a:lstStyle/>
            <a:p>
              <a:pPr algn="ctr">
                <a:lnSpc>
                  <a:spcPct val="150000"/>
                </a:lnSpc>
              </a:pPr>
              <a:r>
                <a:rPr lang="en-US" sz="2000" b="1">
                  <a:solidFill>
                    <a:schemeClr val="accent6"/>
                  </a:solidFill>
                </a:rPr>
                <a:t>2. Thông tin riêng tư</a:t>
              </a:r>
              <a:endParaRPr lang="vi-VN" sz="2000" b="1">
                <a:solidFill>
                  <a:schemeClr val="accent6"/>
                </a:solidFill>
              </a:endParaRPr>
            </a:p>
          </p:txBody>
        </p:sp>
      </p:grpSp>
      <p:pic>
        <p:nvPicPr>
          <p:cNvPr id="30" name="Google Shape;218;p3"/>
          <p:cNvPicPr preferRelativeResize="0"/>
          <p:nvPr/>
        </p:nvPicPr>
        <p:blipFill rotWithShape="1">
          <a:blip r:embed="rId3">
            <a:alphaModFix/>
            <a:duotone>
              <a:schemeClr val="bg2">
                <a:shade val="45000"/>
                <a:satMod val="135000"/>
              </a:schemeClr>
              <a:prstClr val="white"/>
            </a:duotone>
          </a:blip>
          <a:srcRect/>
          <a:stretch/>
        </p:blipFill>
        <p:spPr>
          <a:xfrm>
            <a:off x="7320897" y="4502407"/>
            <a:ext cx="1518330" cy="393877"/>
          </a:xfrm>
          <a:prstGeom prst="rect">
            <a:avLst/>
          </a:prstGeom>
          <a:noFill/>
          <a:ln>
            <a:noFill/>
          </a:ln>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grpSp>
        <p:nvGrpSpPr>
          <p:cNvPr id="913" name="Google Shape;913;p40"/>
          <p:cNvGrpSpPr/>
          <p:nvPr/>
        </p:nvGrpSpPr>
        <p:grpSpPr>
          <a:xfrm>
            <a:off x="1822646" y="2358140"/>
            <a:ext cx="5591829" cy="1799633"/>
            <a:chOff x="2191200" y="2617700"/>
            <a:chExt cx="5591829" cy="1799633"/>
          </a:xfrm>
        </p:grpSpPr>
        <p:sp>
          <p:nvSpPr>
            <p:cNvPr id="914" name="Google Shape;914;p40"/>
            <p:cNvSpPr/>
            <p:nvPr/>
          </p:nvSpPr>
          <p:spPr>
            <a:xfrm>
              <a:off x="2191200" y="2643000"/>
              <a:ext cx="5395946" cy="1696480"/>
            </a:xfrm>
            <a:custGeom>
              <a:avLst/>
              <a:gdLst/>
              <a:ahLst/>
              <a:cxnLst/>
              <a:rect l="l" t="t" r="r" b="b"/>
              <a:pathLst>
                <a:path w="62928" h="16722" extrusionOk="0">
                  <a:moveTo>
                    <a:pt x="44104" y="1"/>
                  </a:moveTo>
                  <a:cubicBezTo>
                    <a:pt x="26671" y="1"/>
                    <a:pt x="2762" y="514"/>
                    <a:pt x="2762" y="514"/>
                  </a:cubicBezTo>
                  <a:cubicBezTo>
                    <a:pt x="0" y="583"/>
                    <a:pt x="685" y="16195"/>
                    <a:pt x="2306" y="16583"/>
                  </a:cubicBezTo>
                  <a:cubicBezTo>
                    <a:pt x="2729" y="16686"/>
                    <a:pt x="7162" y="16722"/>
                    <a:pt x="13451" y="16722"/>
                  </a:cubicBezTo>
                  <a:cubicBezTo>
                    <a:pt x="27438" y="16722"/>
                    <a:pt x="50609" y="16546"/>
                    <a:pt x="59296" y="16546"/>
                  </a:cubicBezTo>
                  <a:cubicBezTo>
                    <a:pt x="61434" y="16546"/>
                    <a:pt x="62694" y="16557"/>
                    <a:pt x="62724" y="16583"/>
                  </a:cubicBezTo>
                  <a:cubicBezTo>
                    <a:pt x="62725" y="16584"/>
                    <a:pt x="62726" y="16585"/>
                    <a:pt x="62727" y="16585"/>
                  </a:cubicBezTo>
                  <a:cubicBezTo>
                    <a:pt x="62927" y="16585"/>
                    <a:pt x="62720" y="2059"/>
                    <a:pt x="61971" y="674"/>
                  </a:cubicBezTo>
                  <a:cubicBezTo>
                    <a:pt x="61699" y="164"/>
                    <a:pt x="53930" y="1"/>
                    <a:pt x="441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0"/>
            <p:cNvSpPr/>
            <p:nvPr/>
          </p:nvSpPr>
          <p:spPr>
            <a:xfrm>
              <a:off x="2218440" y="2617700"/>
              <a:ext cx="632704" cy="521275"/>
            </a:xfrm>
            <a:custGeom>
              <a:avLst/>
              <a:gdLst/>
              <a:ahLst/>
              <a:cxnLst/>
              <a:rect l="l" t="t" r="r" b="b"/>
              <a:pathLst>
                <a:path w="9787" h="8752" extrusionOk="0">
                  <a:moveTo>
                    <a:pt x="6829" y="1"/>
                  </a:moveTo>
                  <a:cubicBezTo>
                    <a:pt x="6818" y="1"/>
                    <a:pt x="6809" y="1"/>
                    <a:pt x="6800" y="2"/>
                  </a:cubicBezTo>
                  <a:cubicBezTo>
                    <a:pt x="6275" y="94"/>
                    <a:pt x="545" y="4590"/>
                    <a:pt x="249" y="5754"/>
                  </a:cubicBezTo>
                  <a:cubicBezTo>
                    <a:pt x="1" y="6727"/>
                    <a:pt x="1139" y="8752"/>
                    <a:pt x="2266" y="8752"/>
                  </a:cubicBezTo>
                  <a:cubicBezTo>
                    <a:pt x="2488" y="8752"/>
                    <a:pt x="2709" y="8673"/>
                    <a:pt x="2919" y="8493"/>
                  </a:cubicBezTo>
                  <a:cubicBezTo>
                    <a:pt x="2919" y="8493"/>
                    <a:pt x="9424" y="3677"/>
                    <a:pt x="9607" y="2764"/>
                  </a:cubicBezTo>
                  <a:cubicBezTo>
                    <a:pt x="9786" y="1867"/>
                    <a:pt x="7410" y="1"/>
                    <a:pt x="68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0"/>
            <p:cNvSpPr/>
            <p:nvPr/>
          </p:nvSpPr>
          <p:spPr>
            <a:xfrm>
              <a:off x="7092516" y="3862440"/>
              <a:ext cx="690513" cy="554893"/>
            </a:xfrm>
            <a:custGeom>
              <a:avLst/>
              <a:gdLst/>
              <a:ahLst/>
              <a:cxnLst/>
              <a:rect l="l" t="t" r="r" b="b"/>
              <a:pathLst>
                <a:path w="9787" h="8752" extrusionOk="0">
                  <a:moveTo>
                    <a:pt x="6829" y="1"/>
                  </a:moveTo>
                  <a:cubicBezTo>
                    <a:pt x="6818" y="1"/>
                    <a:pt x="6809" y="1"/>
                    <a:pt x="6800" y="2"/>
                  </a:cubicBezTo>
                  <a:cubicBezTo>
                    <a:pt x="6275" y="94"/>
                    <a:pt x="545" y="4590"/>
                    <a:pt x="249" y="5754"/>
                  </a:cubicBezTo>
                  <a:cubicBezTo>
                    <a:pt x="1" y="6727"/>
                    <a:pt x="1139" y="8752"/>
                    <a:pt x="2266" y="8752"/>
                  </a:cubicBezTo>
                  <a:cubicBezTo>
                    <a:pt x="2488" y="8752"/>
                    <a:pt x="2709" y="8673"/>
                    <a:pt x="2919" y="8493"/>
                  </a:cubicBezTo>
                  <a:cubicBezTo>
                    <a:pt x="2919" y="8493"/>
                    <a:pt x="9424" y="3677"/>
                    <a:pt x="9607" y="2764"/>
                  </a:cubicBezTo>
                  <a:cubicBezTo>
                    <a:pt x="9786" y="1867"/>
                    <a:pt x="7410" y="1"/>
                    <a:pt x="68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7" name="Google Shape;917;p40"/>
          <p:cNvSpPr/>
          <p:nvPr/>
        </p:nvSpPr>
        <p:spPr>
          <a:xfrm>
            <a:off x="3922350" y="783513"/>
            <a:ext cx="1299300" cy="1299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0"/>
          <p:cNvSpPr txBox="1">
            <a:spLocks noGrp="1"/>
          </p:cNvSpPr>
          <p:nvPr>
            <p:ph type="title"/>
          </p:nvPr>
        </p:nvSpPr>
        <p:spPr>
          <a:xfrm>
            <a:off x="2428800" y="2660075"/>
            <a:ext cx="42864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lt1"/>
                </a:solidFill>
              </a:rPr>
              <a:t> </a:t>
            </a:r>
            <a:endParaRPr>
              <a:solidFill>
                <a:schemeClr val="lt1"/>
              </a:solidFill>
            </a:endParaRPr>
          </a:p>
        </p:txBody>
      </p:sp>
      <p:sp>
        <p:nvSpPr>
          <p:cNvPr id="919" name="Google Shape;919;p40"/>
          <p:cNvSpPr txBox="1">
            <a:spLocks noGrp="1"/>
          </p:cNvSpPr>
          <p:nvPr>
            <p:ph type="title" idx="2"/>
          </p:nvPr>
        </p:nvSpPr>
        <p:spPr>
          <a:xfrm>
            <a:off x="3972000" y="1012263"/>
            <a:ext cx="1200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rPr>
              <a:t>01</a:t>
            </a:r>
            <a:endParaRPr b="1">
              <a:solidFill>
                <a:schemeClr val="lt1"/>
              </a:solidFill>
            </a:endParaRPr>
          </a:p>
        </p:txBody>
      </p:sp>
      <p:grpSp>
        <p:nvGrpSpPr>
          <p:cNvPr id="921" name="Google Shape;921;p40"/>
          <p:cNvGrpSpPr/>
          <p:nvPr/>
        </p:nvGrpSpPr>
        <p:grpSpPr>
          <a:xfrm flipH="1">
            <a:off x="6913850" y="783513"/>
            <a:ext cx="874020" cy="841788"/>
            <a:chOff x="163588" y="2381551"/>
            <a:chExt cx="737694" cy="710550"/>
          </a:xfrm>
        </p:grpSpPr>
        <p:sp>
          <p:nvSpPr>
            <p:cNvPr id="922" name="Google Shape;922;p40"/>
            <p:cNvSpPr/>
            <p:nvPr/>
          </p:nvSpPr>
          <p:spPr>
            <a:xfrm>
              <a:off x="597313" y="2840092"/>
              <a:ext cx="239509" cy="252009"/>
            </a:xfrm>
            <a:custGeom>
              <a:avLst/>
              <a:gdLst/>
              <a:ahLst/>
              <a:cxnLst/>
              <a:rect l="l" t="t" r="r" b="b"/>
              <a:pathLst>
                <a:path w="5135" h="5403" extrusionOk="0">
                  <a:moveTo>
                    <a:pt x="3695" y="1"/>
                  </a:moveTo>
                  <a:cubicBezTo>
                    <a:pt x="3562" y="1"/>
                    <a:pt x="3448" y="111"/>
                    <a:pt x="3334" y="179"/>
                  </a:cubicBezTo>
                  <a:cubicBezTo>
                    <a:pt x="3334" y="205"/>
                    <a:pt x="3308" y="205"/>
                    <a:pt x="3308" y="230"/>
                  </a:cubicBezTo>
                  <a:cubicBezTo>
                    <a:pt x="3283" y="217"/>
                    <a:pt x="3258" y="211"/>
                    <a:pt x="3236" y="211"/>
                  </a:cubicBezTo>
                  <a:cubicBezTo>
                    <a:pt x="3214" y="211"/>
                    <a:pt x="3196" y="217"/>
                    <a:pt x="3183" y="230"/>
                  </a:cubicBezTo>
                  <a:cubicBezTo>
                    <a:pt x="2156" y="856"/>
                    <a:pt x="1128" y="1458"/>
                    <a:pt x="100" y="2084"/>
                  </a:cubicBezTo>
                  <a:cubicBezTo>
                    <a:pt x="25" y="2134"/>
                    <a:pt x="0" y="2285"/>
                    <a:pt x="75" y="2360"/>
                  </a:cubicBezTo>
                  <a:cubicBezTo>
                    <a:pt x="1153" y="3388"/>
                    <a:pt x="2381" y="4240"/>
                    <a:pt x="3735" y="4891"/>
                  </a:cubicBezTo>
                  <a:cubicBezTo>
                    <a:pt x="4110" y="5067"/>
                    <a:pt x="4511" y="5242"/>
                    <a:pt x="4912" y="5393"/>
                  </a:cubicBezTo>
                  <a:cubicBezTo>
                    <a:pt x="4929" y="5399"/>
                    <a:pt x="4946" y="5402"/>
                    <a:pt x="4962" y="5402"/>
                  </a:cubicBezTo>
                  <a:cubicBezTo>
                    <a:pt x="5063" y="5402"/>
                    <a:pt x="5135" y="5275"/>
                    <a:pt x="5113" y="5167"/>
                  </a:cubicBezTo>
                  <a:cubicBezTo>
                    <a:pt x="4988" y="4390"/>
                    <a:pt x="4837" y="3613"/>
                    <a:pt x="4687" y="2836"/>
                  </a:cubicBezTo>
                  <a:lnTo>
                    <a:pt x="4486" y="1683"/>
                  </a:lnTo>
                  <a:cubicBezTo>
                    <a:pt x="4461" y="1483"/>
                    <a:pt x="4411" y="1282"/>
                    <a:pt x="4386" y="1082"/>
                  </a:cubicBezTo>
                  <a:cubicBezTo>
                    <a:pt x="4336" y="931"/>
                    <a:pt x="4336" y="731"/>
                    <a:pt x="4261" y="580"/>
                  </a:cubicBezTo>
                  <a:cubicBezTo>
                    <a:pt x="4211" y="455"/>
                    <a:pt x="4136" y="355"/>
                    <a:pt x="4035" y="280"/>
                  </a:cubicBezTo>
                  <a:cubicBezTo>
                    <a:pt x="4010" y="205"/>
                    <a:pt x="4010" y="154"/>
                    <a:pt x="3960" y="79"/>
                  </a:cubicBezTo>
                  <a:cubicBezTo>
                    <a:pt x="3885" y="29"/>
                    <a:pt x="3810" y="4"/>
                    <a:pt x="3735" y="4"/>
                  </a:cubicBezTo>
                  <a:cubicBezTo>
                    <a:pt x="3721" y="2"/>
                    <a:pt x="3708" y="1"/>
                    <a:pt x="36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0"/>
            <p:cNvSpPr/>
            <p:nvPr/>
          </p:nvSpPr>
          <p:spPr>
            <a:xfrm>
              <a:off x="721195" y="2593074"/>
              <a:ext cx="180087" cy="207046"/>
            </a:xfrm>
            <a:custGeom>
              <a:avLst/>
              <a:gdLst/>
              <a:ahLst/>
              <a:cxnLst/>
              <a:rect l="l" t="t" r="r" b="b"/>
              <a:pathLst>
                <a:path w="3861" h="4439" extrusionOk="0">
                  <a:moveTo>
                    <a:pt x="2915" y="0"/>
                  </a:moveTo>
                  <a:cubicBezTo>
                    <a:pt x="2800" y="0"/>
                    <a:pt x="2713" y="99"/>
                    <a:pt x="2607" y="162"/>
                  </a:cubicBezTo>
                  <a:cubicBezTo>
                    <a:pt x="2482" y="237"/>
                    <a:pt x="2357" y="338"/>
                    <a:pt x="2231" y="413"/>
                  </a:cubicBezTo>
                  <a:cubicBezTo>
                    <a:pt x="1730" y="764"/>
                    <a:pt x="1229" y="1089"/>
                    <a:pt x="728" y="1440"/>
                  </a:cubicBezTo>
                  <a:cubicBezTo>
                    <a:pt x="502" y="1591"/>
                    <a:pt x="176" y="1741"/>
                    <a:pt x="76" y="2017"/>
                  </a:cubicBezTo>
                  <a:cubicBezTo>
                    <a:pt x="1" y="2192"/>
                    <a:pt x="76" y="2368"/>
                    <a:pt x="176" y="2468"/>
                  </a:cubicBezTo>
                  <a:cubicBezTo>
                    <a:pt x="176" y="2518"/>
                    <a:pt x="201" y="2593"/>
                    <a:pt x="277" y="2618"/>
                  </a:cubicBezTo>
                  <a:cubicBezTo>
                    <a:pt x="1354" y="3245"/>
                    <a:pt x="2482" y="3846"/>
                    <a:pt x="3585" y="4423"/>
                  </a:cubicBezTo>
                  <a:cubicBezTo>
                    <a:pt x="3612" y="4434"/>
                    <a:pt x="3640" y="4439"/>
                    <a:pt x="3667" y="4439"/>
                  </a:cubicBezTo>
                  <a:cubicBezTo>
                    <a:pt x="3768" y="4439"/>
                    <a:pt x="3861" y="4371"/>
                    <a:pt x="3861" y="4272"/>
                  </a:cubicBezTo>
                  <a:cubicBezTo>
                    <a:pt x="3735" y="3095"/>
                    <a:pt x="3560" y="1917"/>
                    <a:pt x="3309" y="739"/>
                  </a:cubicBezTo>
                  <a:cubicBezTo>
                    <a:pt x="3284" y="588"/>
                    <a:pt x="3259" y="438"/>
                    <a:pt x="3209" y="313"/>
                  </a:cubicBezTo>
                  <a:cubicBezTo>
                    <a:pt x="3184" y="187"/>
                    <a:pt x="3134" y="37"/>
                    <a:pt x="2983" y="12"/>
                  </a:cubicBezTo>
                  <a:cubicBezTo>
                    <a:pt x="2959" y="4"/>
                    <a:pt x="2937" y="0"/>
                    <a:pt x="29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0"/>
            <p:cNvSpPr/>
            <p:nvPr/>
          </p:nvSpPr>
          <p:spPr>
            <a:xfrm>
              <a:off x="399737" y="2620546"/>
              <a:ext cx="204341" cy="232979"/>
            </a:xfrm>
            <a:custGeom>
              <a:avLst/>
              <a:gdLst/>
              <a:ahLst/>
              <a:cxnLst/>
              <a:rect l="l" t="t" r="r" b="b"/>
              <a:pathLst>
                <a:path w="4381" h="4995" extrusionOk="0">
                  <a:moveTo>
                    <a:pt x="3132" y="0"/>
                  </a:moveTo>
                  <a:cubicBezTo>
                    <a:pt x="3099" y="0"/>
                    <a:pt x="3065" y="8"/>
                    <a:pt x="3033" y="24"/>
                  </a:cubicBezTo>
                  <a:cubicBezTo>
                    <a:pt x="2031" y="500"/>
                    <a:pt x="1053" y="1027"/>
                    <a:pt x="126" y="1628"/>
                  </a:cubicBezTo>
                  <a:cubicBezTo>
                    <a:pt x="1" y="1704"/>
                    <a:pt x="26" y="1854"/>
                    <a:pt x="101" y="1904"/>
                  </a:cubicBezTo>
                  <a:cubicBezTo>
                    <a:pt x="51" y="1954"/>
                    <a:pt x="51" y="2029"/>
                    <a:pt x="51" y="2105"/>
                  </a:cubicBezTo>
                  <a:cubicBezTo>
                    <a:pt x="101" y="2380"/>
                    <a:pt x="427" y="2556"/>
                    <a:pt x="652" y="2706"/>
                  </a:cubicBezTo>
                  <a:cubicBezTo>
                    <a:pt x="928" y="2907"/>
                    <a:pt x="1179" y="3082"/>
                    <a:pt x="1454" y="3282"/>
                  </a:cubicBezTo>
                  <a:cubicBezTo>
                    <a:pt x="2031" y="3658"/>
                    <a:pt x="2582" y="4009"/>
                    <a:pt x="3158" y="4385"/>
                  </a:cubicBezTo>
                  <a:cubicBezTo>
                    <a:pt x="3459" y="4586"/>
                    <a:pt x="3785" y="4786"/>
                    <a:pt x="4111" y="4962"/>
                  </a:cubicBezTo>
                  <a:cubicBezTo>
                    <a:pt x="4145" y="4984"/>
                    <a:pt x="4177" y="4994"/>
                    <a:pt x="4207" y="4994"/>
                  </a:cubicBezTo>
                  <a:cubicBezTo>
                    <a:pt x="4310" y="4994"/>
                    <a:pt x="4381" y="4878"/>
                    <a:pt x="4361" y="4761"/>
                  </a:cubicBezTo>
                  <a:cubicBezTo>
                    <a:pt x="4161" y="3558"/>
                    <a:pt x="3885" y="2330"/>
                    <a:pt x="3585" y="1152"/>
                  </a:cubicBezTo>
                  <a:cubicBezTo>
                    <a:pt x="3484" y="801"/>
                    <a:pt x="3384" y="450"/>
                    <a:pt x="3284" y="125"/>
                  </a:cubicBezTo>
                  <a:cubicBezTo>
                    <a:pt x="3267" y="39"/>
                    <a:pt x="3203" y="0"/>
                    <a:pt x="3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0"/>
            <p:cNvSpPr/>
            <p:nvPr/>
          </p:nvSpPr>
          <p:spPr>
            <a:xfrm>
              <a:off x="300389" y="2813132"/>
              <a:ext cx="213949" cy="193613"/>
            </a:xfrm>
            <a:custGeom>
              <a:avLst/>
              <a:gdLst/>
              <a:ahLst/>
              <a:cxnLst/>
              <a:rect l="l" t="t" r="r" b="b"/>
              <a:pathLst>
                <a:path w="4587" h="4151" extrusionOk="0">
                  <a:moveTo>
                    <a:pt x="2907" y="0"/>
                  </a:moveTo>
                  <a:cubicBezTo>
                    <a:pt x="2876" y="0"/>
                    <a:pt x="2843" y="9"/>
                    <a:pt x="2807" y="31"/>
                  </a:cubicBezTo>
                  <a:cubicBezTo>
                    <a:pt x="2782" y="56"/>
                    <a:pt x="2732" y="81"/>
                    <a:pt x="2682" y="106"/>
                  </a:cubicBezTo>
                  <a:cubicBezTo>
                    <a:pt x="2666" y="57"/>
                    <a:pt x="2607" y="19"/>
                    <a:pt x="2547" y="19"/>
                  </a:cubicBezTo>
                  <a:cubicBezTo>
                    <a:pt x="2515" y="19"/>
                    <a:pt x="2483" y="30"/>
                    <a:pt x="2456" y="56"/>
                  </a:cubicBezTo>
                  <a:cubicBezTo>
                    <a:pt x="1679" y="582"/>
                    <a:pt x="877" y="1133"/>
                    <a:pt x="100" y="1685"/>
                  </a:cubicBezTo>
                  <a:cubicBezTo>
                    <a:pt x="25" y="1735"/>
                    <a:pt x="0" y="1835"/>
                    <a:pt x="25" y="1910"/>
                  </a:cubicBezTo>
                  <a:cubicBezTo>
                    <a:pt x="25" y="1986"/>
                    <a:pt x="25" y="2061"/>
                    <a:pt x="100" y="2111"/>
                  </a:cubicBezTo>
                  <a:cubicBezTo>
                    <a:pt x="151" y="2136"/>
                    <a:pt x="176" y="2136"/>
                    <a:pt x="201" y="2161"/>
                  </a:cubicBezTo>
                  <a:cubicBezTo>
                    <a:pt x="201" y="2211"/>
                    <a:pt x="226" y="2261"/>
                    <a:pt x="251" y="2286"/>
                  </a:cubicBezTo>
                  <a:cubicBezTo>
                    <a:pt x="280" y="2316"/>
                    <a:pt x="318" y="2328"/>
                    <a:pt x="360" y="2328"/>
                  </a:cubicBezTo>
                  <a:cubicBezTo>
                    <a:pt x="389" y="2328"/>
                    <a:pt x="420" y="2322"/>
                    <a:pt x="451" y="2311"/>
                  </a:cubicBezTo>
                  <a:cubicBezTo>
                    <a:pt x="1329" y="2838"/>
                    <a:pt x="2231" y="3314"/>
                    <a:pt x="3158" y="3740"/>
                  </a:cubicBezTo>
                  <a:cubicBezTo>
                    <a:pt x="3409" y="3865"/>
                    <a:pt x="3684" y="4016"/>
                    <a:pt x="3960" y="4091"/>
                  </a:cubicBezTo>
                  <a:cubicBezTo>
                    <a:pt x="4052" y="4128"/>
                    <a:pt x="4157" y="4151"/>
                    <a:pt x="4266" y="4151"/>
                  </a:cubicBezTo>
                  <a:cubicBezTo>
                    <a:pt x="4306" y="4151"/>
                    <a:pt x="4346" y="4148"/>
                    <a:pt x="4386" y="4141"/>
                  </a:cubicBezTo>
                  <a:cubicBezTo>
                    <a:pt x="4562" y="4066"/>
                    <a:pt x="4587" y="3890"/>
                    <a:pt x="4512" y="3740"/>
                  </a:cubicBezTo>
                  <a:cubicBezTo>
                    <a:pt x="4311" y="3189"/>
                    <a:pt x="4060" y="2612"/>
                    <a:pt x="3835" y="2061"/>
                  </a:cubicBezTo>
                  <a:cubicBezTo>
                    <a:pt x="3584" y="1409"/>
                    <a:pt x="3334" y="783"/>
                    <a:pt x="3083" y="131"/>
                  </a:cubicBezTo>
                  <a:cubicBezTo>
                    <a:pt x="3047" y="59"/>
                    <a:pt x="2985" y="0"/>
                    <a:pt x="29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0"/>
            <p:cNvSpPr/>
            <p:nvPr/>
          </p:nvSpPr>
          <p:spPr>
            <a:xfrm>
              <a:off x="565736" y="2381551"/>
              <a:ext cx="156672" cy="220293"/>
            </a:xfrm>
            <a:custGeom>
              <a:avLst/>
              <a:gdLst/>
              <a:ahLst/>
              <a:cxnLst/>
              <a:rect l="l" t="t" r="r" b="b"/>
              <a:pathLst>
                <a:path w="3359" h="4723" extrusionOk="0">
                  <a:moveTo>
                    <a:pt x="2633" y="1"/>
                  </a:moveTo>
                  <a:cubicBezTo>
                    <a:pt x="2599" y="1"/>
                    <a:pt x="2566" y="13"/>
                    <a:pt x="2532" y="35"/>
                  </a:cubicBezTo>
                  <a:cubicBezTo>
                    <a:pt x="1655" y="462"/>
                    <a:pt x="828" y="1038"/>
                    <a:pt x="76" y="1715"/>
                  </a:cubicBezTo>
                  <a:cubicBezTo>
                    <a:pt x="0" y="1790"/>
                    <a:pt x="26" y="1890"/>
                    <a:pt x="76" y="1965"/>
                  </a:cubicBezTo>
                  <a:cubicBezTo>
                    <a:pt x="903" y="2918"/>
                    <a:pt x="1780" y="3820"/>
                    <a:pt x="2707" y="4647"/>
                  </a:cubicBezTo>
                  <a:cubicBezTo>
                    <a:pt x="2735" y="4688"/>
                    <a:pt x="2770" y="4707"/>
                    <a:pt x="2809" y="4707"/>
                  </a:cubicBezTo>
                  <a:cubicBezTo>
                    <a:pt x="2840" y="4707"/>
                    <a:pt x="2874" y="4695"/>
                    <a:pt x="2908" y="4672"/>
                  </a:cubicBezTo>
                  <a:cubicBezTo>
                    <a:pt x="2933" y="4697"/>
                    <a:pt x="2958" y="4722"/>
                    <a:pt x="3008" y="4722"/>
                  </a:cubicBezTo>
                  <a:cubicBezTo>
                    <a:pt x="3359" y="4697"/>
                    <a:pt x="3284" y="4171"/>
                    <a:pt x="3284" y="3945"/>
                  </a:cubicBezTo>
                  <a:cubicBezTo>
                    <a:pt x="3259" y="3619"/>
                    <a:pt x="3259" y="3294"/>
                    <a:pt x="3234" y="2943"/>
                  </a:cubicBezTo>
                  <a:cubicBezTo>
                    <a:pt x="3183" y="2291"/>
                    <a:pt x="3133" y="1614"/>
                    <a:pt x="3058" y="963"/>
                  </a:cubicBezTo>
                  <a:cubicBezTo>
                    <a:pt x="3008" y="637"/>
                    <a:pt x="3008" y="286"/>
                    <a:pt x="2757" y="61"/>
                  </a:cubicBezTo>
                  <a:cubicBezTo>
                    <a:pt x="2716" y="19"/>
                    <a:pt x="2675" y="1"/>
                    <a:pt x="26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0"/>
            <p:cNvSpPr/>
            <p:nvPr/>
          </p:nvSpPr>
          <p:spPr>
            <a:xfrm>
              <a:off x="349457" y="2391439"/>
              <a:ext cx="139181" cy="155506"/>
            </a:xfrm>
            <a:custGeom>
              <a:avLst/>
              <a:gdLst/>
              <a:ahLst/>
              <a:cxnLst/>
              <a:rect l="l" t="t" r="r" b="b"/>
              <a:pathLst>
                <a:path w="2984" h="3334" extrusionOk="0">
                  <a:moveTo>
                    <a:pt x="1920" y="1"/>
                  </a:moveTo>
                  <a:cubicBezTo>
                    <a:pt x="1833" y="1"/>
                    <a:pt x="1746" y="50"/>
                    <a:pt x="1680" y="99"/>
                  </a:cubicBezTo>
                  <a:cubicBezTo>
                    <a:pt x="1429" y="275"/>
                    <a:pt x="1179" y="500"/>
                    <a:pt x="928" y="701"/>
                  </a:cubicBezTo>
                  <a:cubicBezTo>
                    <a:pt x="703" y="901"/>
                    <a:pt x="452" y="1102"/>
                    <a:pt x="201" y="1277"/>
                  </a:cubicBezTo>
                  <a:cubicBezTo>
                    <a:pt x="76" y="1377"/>
                    <a:pt x="1" y="1528"/>
                    <a:pt x="76" y="1678"/>
                  </a:cubicBezTo>
                  <a:cubicBezTo>
                    <a:pt x="126" y="1803"/>
                    <a:pt x="251" y="1879"/>
                    <a:pt x="352" y="1954"/>
                  </a:cubicBezTo>
                  <a:cubicBezTo>
                    <a:pt x="552" y="2154"/>
                    <a:pt x="778" y="2305"/>
                    <a:pt x="1003" y="2455"/>
                  </a:cubicBezTo>
                  <a:cubicBezTo>
                    <a:pt x="1530" y="2806"/>
                    <a:pt x="2081" y="3082"/>
                    <a:pt x="2683" y="3282"/>
                  </a:cubicBezTo>
                  <a:lnTo>
                    <a:pt x="2708" y="3282"/>
                  </a:lnTo>
                  <a:cubicBezTo>
                    <a:pt x="2742" y="3317"/>
                    <a:pt x="2785" y="3333"/>
                    <a:pt x="2827" y="3333"/>
                  </a:cubicBezTo>
                  <a:cubicBezTo>
                    <a:pt x="2908" y="3333"/>
                    <a:pt x="2983" y="3272"/>
                    <a:pt x="2983" y="3157"/>
                  </a:cubicBezTo>
                  <a:cubicBezTo>
                    <a:pt x="2983" y="2856"/>
                    <a:pt x="2883" y="2580"/>
                    <a:pt x="2808" y="2280"/>
                  </a:cubicBezTo>
                  <a:cubicBezTo>
                    <a:pt x="2708" y="1979"/>
                    <a:pt x="2607" y="1653"/>
                    <a:pt x="2532" y="1352"/>
                  </a:cubicBezTo>
                  <a:lnTo>
                    <a:pt x="2257" y="450"/>
                  </a:lnTo>
                  <a:cubicBezTo>
                    <a:pt x="2231" y="300"/>
                    <a:pt x="2206" y="124"/>
                    <a:pt x="2056" y="49"/>
                  </a:cubicBezTo>
                  <a:cubicBezTo>
                    <a:pt x="2013" y="14"/>
                    <a:pt x="1966" y="1"/>
                    <a:pt x="19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0"/>
            <p:cNvSpPr/>
            <p:nvPr/>
          </p:nvSpPr>
          <p:spPr>
            <a:xfrm>
              <a:off x="163588" y="2568214"/>
              <a:ext cx="147344" cy="164601"/>
            </a:xfrm>
            <a:custGeom>
              <a:avLst/>
              <a:gdLst/>
              <a:ahLst/>
              <a:cxnLst/>
              <a:rect l="l" t="t" r="r" b="b"/>
              <a:pathLst>
                <a:path w="3159" h="3529" extrusionOk="0">
                  <a:moveTo>
                    <a:pt x="2085" y="0"/>
                  </a:moveTo>
                  <a:cubicBezTo>
                    <a:pt x="2016" y="0"/>
                    <a:pt x="1945" y="23"/>
                    <a:pt x="1881" y="69"/>
                  </a:cubicBezTo>
                  <a:cubicBezTo>
                    <a:pt x="1555" y="294"/>
                    <a:pt x="1229" y="545"/>
                    <a:pt x="953" y="795"/>
                  </a:cubicBezTo>
                  <a:cubicBezTo>
                    <a:pt x="627" y="1096"/>
                    <a:pt x="327" y="1422"/>
                    <a:pt x="76" y="1773"/>
                  </a:cubicBezTo>
                  <a:cubicBezTo>
                    <a:pt x="1" y="1848"/>
                    <a:pt x="1" y="1948"/>
                    <a:pt x="76" y="2023"/>
                  </a:cubicBezTo>
                  <a:cubicBezTo>
                    <a:pt x="803" y="2650"/>
                    <a:pt x="1680" y="3051"/>
                    <a:pt x="2532" y="3452"/>
                  </a:cubicBezTo>
                  <a:cubicBezTo>
                    <a:pt x="2557" y="3465"/>
                    <a:pt x="2582" y="3471"/>
                    <a:pt x="2607" y="3471"/>
                  </a:cubicBezTo>
                  <a:cubicBezTo>
                    <a:pt x="2632" y="3471"/>
                    <a:pt x="2658" y="3465"/>
                    <a:pt x="2683" y="3452"/>
                  </a:cubicBezTo>
                  <a:cubicBezTo>
                    <a:pt x="2747" y="3501"/>
                    <a:pt x="2823" y="3528"/>
                    <a:pt x="2895" y="3528"/>
                  </a:cubicBezTo>
                  <a:cubicBezTo>
                    <a:pt x="2934" y="3528"/>
                    <a:pt x="2973" y="3520"/>
                    <a:pt x="3008" y="3502"/>
                  </a:cubicBezTo>
                  <a:cubicBezTo>
                    <a:pt x="3109" y="3477"/>
                    <a:pt x="3159" y="3402"/>
                    <a:pt x="3134" y="3302"/>
                  </a:cubicBezTo>
                  <a:cubicBezTo>
                    <a:pt x="3033" y="2450"/>
                    <a:pt x="2833" y="1622"/>
                    <a:pt x="2582" y="795"/>
                  </a:cubicBezTo>
                  <a:cubicBezTo>
                    <a:pt x="2532" y="595"/>
                    <a:pt x="2482" y="394"/>
                    <a:pt x="2382" y="194"/>
                  </a:cubicBezTo>
                  <a:cubicBezTo>
                    <a:pt x="2318" y="67"/>
                    <a:pt x="2205" y="0"/>
                    <a:pt x="20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9" name="Google Shape;929;p40"/>
          <p:cNvGrpSpPr/>
          <p:nvPr/>
        </p:nvGrpSpPr>
        <p:grpSpPr>
          <a:xfrm>
            <a:off x="2384846" y="1056009"/>
            <a:ext cx="424207" cy="652806"/>
            <a:chOff x="8171376" y="373828"/>
            <a:chExt cx="654640" cy="1007416"/>
          </a:xfrm>
        </p:grpSpPr>
        <p:sp>
          <p:nvSpPr>
            <p:cNvPr id="930" name="Google Shape;930;p40"/>
            <p:cNvSpPr/>
            <p:nvPr/>
          </p:nvSpPr>
          <p:spPr>
            <a:xfrm>
              <a:off x="8550653" y="373828"/>
              <a:ext cx="229161" cy="256088"/>
            </a:xfrm>
            <a:custGeom>
              <a:avLst/>
              <a:gdLst/>
              <a:ahLst/>
              <a:cxnLst/>
              <a:rect l="l" t="t" r="r" b="b"/>
              <a:pathLst>
                <a:path w="6468" h="7228" extrusionOk="0">
                  <a:moveTo>
                    <a:pt x="3355" y="0"/>
                  </a:moveTo>
                  <a:cubicBezTo>
                    <a:pt x="3315" y="0"/>
                    <a:pt x="3274" y="1"/>
                    <a:pt x="3234" y="3"/>
                  </a:cubicBezTo>
                  <a:cubicBezTo>
                    <a:pt x="2382" y="3"/>
                    <a:pt x="1505" y="354"/>
                    <a:pt x="903" y="981"/>
                  </a:cubicBezTo>
                  <a:cubicBezTo>
                    <a:pt x="302" y="1557"/>
                    <a:pt x="1" y="2410"/>
                    <a:pt x="51" y="3237"/>
                  </a:cubicBezTo>
                  <a:cubicBezTo>
                    <a:pt x="1" y="3788"/>
                    <a:pt x="76" y="4339"/>
                    <a:pt x="251" y="4841"/>
                  </a:cubicBezTo>
                  <a:cubicBezTo>
                    <a:pt x="477" y="5592"/>
                    <a:pt x="928" y="6269"/>
                    <a:pt x="1555" y="6720"/>
                  </a:cubicBezTo>
                  <a:cubicBezTo>
                    <a:pt x="2025" y="7059"/>
                    <a:pt x="2593" y="7228"/>
                    <a:pt x="3165" y="7228"/>
                  </a:cubicBezTo>
                  <a:cubicBezTo>
                    <a:pt x="3356" y="7228"/>
                    <a:pt x="3547" y="7209"/>
                    <a:pt x="3735" y="7171"/>
                  </a:cubicBezTo>
                  <a:cubicBezTo>
                    <a:pt x="4487" y="7021"/>
                    <a:pt x="5214" y="6595"/>
                    <a:pt x="5690" y="5994"/>
                  </a:cubicBezTo>
                  <a:cubicBezTo>
                    <a:pt x="6216" y="5342"/>
                    <a:pt x="6467" y="4490"/>
                    <a:pt x="6442" y="3663"/>
                  </a:cubicBezTo>
                  <a:cubicBezTo>
                    <a:pt x="6417" y="2811"/>
                    <a:pt x="6116" y="1958"/>
                    <a:pt x="5590" y="1257"/>
                  </a:cubicBezTo>
                  <a:cubicBezTo>
                    <a:pt x="5339" y="881"/>
                    <a:pt x="5013" y="555"/>
                    <a:pt x="4612" y="329"/>
                  </a:cubicBezTo>
                  <a:cubicBezTo>
                    <a:pt x="4245" y="123"/>
                    <a:pt x="3794" y="0"/>
                    <a:pt x="3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0"/>
            <p:cNvSpPr/>
            <p:nvPr/>
          </p:nvSpPr>
          <p:spPr>
            <a:xfrm>
              <a:off x="8662249" y="792855"/>
              <a:ext cx="96795" cy="108983"/>
            </a:xfrm>
            <a:custGeom>
              <a:avLst/>
              <a:gdLst/>
              <a:ahLst/>
              <a:cxnLst/>
              <a:rect l="l" t="t" r="r" b="b"/>
              <a:pathLst>
                <a:path w="2732" h="3076" extrusionOk="0">
                  <a:moveTo>
                    <a:pt x="1379" y="0"/>
                  </a:moveTo>
                  <a:cubicBezTo>
                    <a:pt x="1003" y="0"/>
                    <a:pt x="627" y="150"/>
                    <a:pt x="376" y="426"/>
                  </a:cubicBezTo>
                  <a:cubicBezTo>
                    <a:pt x="125" y="677"/>
                    <a:pt x="0" y="1028"/>
                    <a:pt x="0" y="1379"/>
                  </a:cubicBezTo>
                  <a:cubicBezTo>
                    <a:pt x="0" y="1604"/>
                    <a:pt x="25" y="1855"/>
                    <a:pt x="100" y="2055"/>
                  </a:cubicBezTo>
                  <a:cubicBezTo>
                    <a:pt x="201" y="2381"/>
                    <a:pt x="376" y="2657"/>
                    <a:pt x="652" y="2857"/>
                  </a:cubicBezTo>
                  <a:cubicBezTo>
                    <a:pt x="862" y="3010"/>
                    <a:pt x="1102" y="3076"/>
                    <a:pt x="1349" y="3076"/>
                  </a:cubicBezTo>
                  <a:cubicBezTo>
                    <a:pt x="1425" y="3076"/>
                    <a:pt x="1502" y="3070"/>
                    <a:pt x="1579" y="3058"/>
                  </a:cubicBezTo>
                  <a:cubicBezTo>
                    <a:pt x="1905" y="2983"/>
                    <a:pt x="2206" y="2807"/>
                    <a:pt x="2406" y="2556"/>
                  </a:cubicBezTo>
                  <a:cubicBezTo>
                    <a:pt x="2632" y="2281"/>
                    <a:pt x="2732" y="1905"/>
                    <a:pt x="2732" y="1554"/>
                  </a:cubicBezTo>
                  <a:cubicBezTo>
                    <a:pt x="2707" y="1203"/>
                    <a:pt x="2582" y="827"/>
                    <a:pt x="2356" y="526"/>
                  </a:cubicBezTo>
                  <a:cubicBezTo>
                    <a:pt x="2256" y="376"/>
                    <a:pt x="2130" y="251"/>
                    <a:pt x="1955" y="150"/>
                  </a:cubicBezTo>
                  <a:cubicBezTo>
                    <a:pt x="1780" y="50"/>
                    <a:pt x="1579" y="0"/>
                    <a:pt x="13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0"/>
            <p:cNvSpPr/>
            <p:nvPr/>
          </p:nvSpPr>
          <p:spPr>
            <a:xfrm>
              <a:off x="8596842" y="1123206"/>
              <a:ext cx="229174" cy="258038"/>
            </a:xfrm>
            <a:custGeom>
              <a:avLst/>
              <a:gdLst/>
              <a:ahLst/>
              <a:cxnLst/>
              <a:rect l="l" t="t" r="r" b="b"/>
              <a:pathLst>
                <a:path w="2732" h="3076" extrusionOk="0">
                  <a:moveTo>
                    <a:pt x="1379" y="0"/>
                  </a:moveTo>
                  <a:cubicBezTo>
                    <a:pt x="1003" y="0"/>
                    <a:pt x="627" y="150"/>
                    <a:pt x="376" y="426"/>
                  </a:cubicBezTo>
                  <a:cubicBezTo>
                    <a:pt x="125" y="677"/>
                    <a:pt x="0" y="1028"/>
                    <a:pt x="0" y="1379"/>
                  </a:cubicBezTo>
                  <a:cubicBezTo>
                    <a:pt x="0" y="1604"/>
                    <a:pt x="25" y="1855"/>
                    <a:pt x="100" y="2055"/>
                  </a:cubicBezTo>
                  <a:cubicBezTo>
                    <a:pt x="201" y="2381"/>
                    <a:pt x="376" y="2657"/>
                    <a:pt x="652" y="2857"/>
                  </a:cubicBezTo>
                  <a:cubicBezTo>
                    <a:pt x="862" y="3010"/>
                    <a:pt x="1102" y="3076"/>
                    <a:pt x="1349" y="3076"/>
                  </a:cubicBezTo>
                  <a:cubicBezTo>
                    <a:pt x="1425" y="3076"/>
                    <a:pt x="1502" y="3070"/>
                    <a:pt x="1579" y="3058"/>
                  </a:cubicBezTo>
                  <a:cubicBezTo>
                    <a:pt x="1905" y="2983"/>
                    <a:pt x="2206" y="2807"/>
                    <a:pt x="2406" y="2556"/>
                  </a:cubicBezTo>
                  <a:cubicBezTo>
                    <a:pt x="2632" y="2281"/>
                    <a:pt x="2732" y="1905"/>
                    <a:pt x="2732" y="1554"/>
                  </a:cubicBezTo>
                  <a:cubicBezTo>
                    <a:pt x="2707" y="1203"/>
                    <a:pt x="2582" y="827"/>
                    <a:pt x="2356" y="526"/>
                  </a:cubicBezTo>
                  <a:cubicBezTo>
                    <a:pt x="2256" y="376"/>
                    <a:pt x="2130" y="251"/>
                    <a:pt x="1955" y="150"/>
                  </a:cubicBezTo>
                  <a:cubicBezTo>
                    <a:pt x="1780" y="50"/>
                    <a:pt x="1579" y="0"/>
                    <a:pt x="1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0"/>
            <p:cNvSpPr/>
            <p:nvPr/>
          </p:nvSpPr>
          <p:spPr>
            <a:xfrm>
              <a:off x="8171376" y="744922"/>
              <a:ext cx="301679" cy="336807"/>
            </a:xfrm>
            <a:custGeom>
              <a:avLst/>
              <a:gdLst/>
              <a:ahLst/>
              <a:cxnLst/>
              <a:rect l="l" t="t" r="r" b="b"/>
              <a:pathLst>
                <a:path w="5565" h="6213" extrusionOk="0">
                  <a:moveTo>
                    <a:pt x="2783" y="0"/>
                  </a:moveTo>
                  <a:cubicBezTo>
                    <a:pt x="2056" y="0"/>
                    <a:pt x="1304" y="326"/>
                    <a:pt x="778" y="852"/>
                  </a:cubicBezTo>
                  <a:cubicBezTo>
                    <a:pt x="276" y="1353"/>
                    <a:pt x="1" y="2080"/>
                    <a:pt x="51" y="2807"/>
                  </a:cubicBezTo>
                  <a:cubicBezTo>
                    <a:pt x="1" y="3258"/>
                    <a:pt x="76" y="3734"/>
                    <a:pt x="226" y="4185"/>
                  </a:cubicBezTo>
                  <a:cubicBezTo>
                    <a:pt x="427" y="4812"/>
                    <a:pt x="803" y="5389"/>
                    <a:pt x="1354" y="5764"/>
                  </a:cubicBezTo>
                  <a:cubicBezTo>
                    <a:pt x="1769" y="6066"/>
                    <a:pt x="2241" y="6212"/>
                    <a:pt x="2727" y="6212"/>
                  </a:cubicBezTo>
                  <a:cubicBezTo>
                    <a:pt x="2887" y="6212"/>
                    <a:pt x="3048" y="6196"/>
                    <a:pt x="3209" y="6165"/>
                  </a:cubicBezTo>
                  <a:cubicBezTo>
                    <a:pt x="3860" y="6040"/>
                    <a:pt x="4487" y="5664"/>
                    <a:pt x="4888" y="5138"/>
                  </a:cubicBezTo>
                  <a:cubicBezTo>
                    <a:pt x="5339" y="4587"/>
                    <a:pt x="5565" y="3860"/>
                    <a:pt x="5539" y="3158"/>
                  </a:cubicBezTo>
                  <a:cubicBezTo>
                    <a:pt x="5514" y="2406"/>
                    <a:pt x="5264" y="1679"/>
                    <a:pt x="4813" y="1078"/>
                  </a:cubicBezTo>
                  <a:cubicBezTo>
                    <a:pt x="4587" y="777"/>
                    <a:pt x="4311" y="501"/>
                    <a:pt x="3986" y="301"/>
                  </a:cubicBezTo>
                  <a:cubicBezTo>
                    <a:pt x="3610" y="100"/>
                    <a:pt x="3209" y="0"/>
                    <a:pt x="27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TextBox 23"/>
          <p:cNvSpPr txBox="1"/>
          <p:nvPr/>
        </p:nvSpPr>
        <p:spPr>
          <a:xfrm>
            <a:off x="0" y="2503660"/>
            <a:ext cx="9144000" cy="1391728"/>
          </a:xfrm>
          <a:prstGeom prst="rect">
            <a:avLst/>
          </a:prstGeom>
          <a:noFill/>
        </p:spPr>
        <p:txBody>
          <a:bodyPr wrap="square" rtlCol="0">
            <a:spAutoFit/>
          </a:bodyPr>
          <a:lstStyle/>
          <a:p>
            <a:pPr algn="ctr">
              <a:lnSpc>
                <a:spcPct val="150000"/>
              </a:lnSpc>
            </a:pPr>
            <a:r>
              <a:rPr lang="en-US" sz="3000" b="1">
                <a:solidFill>
                  <a:schemeClr val="accent6"/>
                </a:solidFill>
              </a:rPr>
              <a:t>BẢN QUYỀN </a:t>
            </a:r>
          </a:p>
          <a:p>
            <a:pPr algn="ctr">
              <a:lnSpc>
                <a:spcPct val="150000"/>
              </a:lnSpc>
            </a:pPr>
            <a:r>
              <a:rPr lang="en-US" sz="3000" b="1">
                <a:solidFill>
                  <a:schemeClr val="accent6"/>
                </a:solidFill>
              </a:rPr>
              <a:t>NỘI DUNG THÔNG TIN</a:t>
            </a:r>
            <a:endParaRPr lang="vi-VN" sz="3000" b="1">
              <a:solidFill>
                <a:schemeClr val="accent6"/>
              </a:solidFill>
            </a:endParaRPr>
          </a:p>
        </p:txBody>
      </p:sp>
    </p:spTree>
  </p:cSld>
  <p:clrMapOvr>
    <a:masterClrMapping/>
  </p:clrMapOvr>
  <p:transition spd="med">
    <p:blinds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4C77C86-8F67-57CC-7B95-D578E0966231}"/>
              </a:ext>
            </a:extLst>
          </p:cNvPr>
          <p:cNvSpPr/>
          <p:nvPr/>
        </p:nvSpPr>
        <p:spPr>
          <a:xfrm>
            <a:off x="177800" y="616858"/>
            <a:ext cx="8788399" cy="4419600"/>
          </a:xfrm>
          <a:prstGeom prst="roundRect">
            <a:avLst>
              <a:gd name="adj" fmla="val 4315"/>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AD641C3-4889-7F2A-3CF5-ED375C7D60C6}"/>
              </a:ext>
            </a:extLst>
          </p:cNvPr>
          <p:cNvSpPr txBox="1"/>
          <p:nvPr/>
        </p:nvSpPr>
        <p:spPr>
          <a:xfrm>
            <a:off x="177800" y="139804"/>
            <a:ext cx="5141686" cy="477054"/>
          </a:xfrm>
          <a:prstGeom prst="rect">
            <a:avLst/>
          </a:prstGeom>
          <a:noFill/>
        </p:spPr>
        <p:txBody>
          <a:bodyPr wrap="square">
            <a:spAutoFit/>
          </a:bodyPr>
          <a:lstStyle/>
          <a:p>
            <a:r>
              <a:rPr lang="en-US" sz="2400" b="1">
                <a:solidFill>
                  <a:srgbClr val="C00000"/>
                </a:solidFill>
              </a:rPr>
              <a:t>Hoạt động 1. Đọc (và quan sát)</a:t>
            </a:r>
          </a:p>
        </p:txBody>
      </p:sp>
      <p:pic>
        <p:nvPicPr>
          <p:cNvPr id="15" name="Picture 14">
            <a:extLst>
              <a:ext uri="{FF2B5EF4-FFF2-40B4-BE49-F238E27FC236}">
                <a16:creationId xmlns:a16="http://schemas.microsoft.com/office/drawing/2014/main" id="{E2D941CC-81FF-E629-097E-57727F17A643}"/>
              </a:ext>
            </a:extLst>
          </p:cNvPr>
          <p:cNvPicPr>
            <a:picLocks noChangeAspect="1"/>
          </p:cNvPicPr>
          <p:nvPr/>
        </p:nvPicPr>
        <p:blipFill>
          <a:blip r:embed="rId2"/>
          <a:stretch>
            <a:fillRect/>
          </a:stretch>
        </p:blipFill>
        <p:spPr>
          <a:xfrm>
            <a:off x="1012369" y="1492808"/>
            <a:ext cx="7111316" cy="2551586"/>
          </a:xfrm>
          <a:prstGeom prst="rect">
            <a:avLst/>
          </a:prstGeom>
        </p:spPr>
      </p:pic>
      <p:grpSp>
        <p:nvGrpSpPr>
          <p:cNvPr id="19" name="Group 18">
            <a:extLst>
              <a:ext uri="{FF2B5EF4-FFF2-40B4-BE49-F238E27FC236}">
                <a16:creationId xmlns:a16="http://schemas.microsoft.com/office/drawing/2014/main" id="{88B00BD4-974B-6ACB-3B41-7FD8543BB062}"/>
              </a:ext>
            </a:extLst>
          </p:cNvPr>
          <p:cNvGrpSpPr/>
          <p:nvPr/>
        </p:nvGrpSpPr>
        <p:grpSpPr>
          <a:xfrm>
            <a:off x="312056" y="784907"/>
            <a:ext cx="7035799" cy="618009"/>
            <a:chOff x="312056" y="784907"/>
            <a:chExt cx="7035799" cy="618009"/>
          </a:xfrm>
        </p:grpSpPr>
        <p:sp>
          <p:nvSpPr>
            <p:cNvPr id="17" name="TextBox 16">
              <a:extLst>
                <a:ext uri="{FF2B5EF4-FFF2-40B4-BE49-F238E27FC236}">
                  <a16:creationId xmlns:a16="http://schemas.microsoft.com/office/drawing/2014/main" id="{4F4B97CE-E3FD-8CB2-6D56-436BDA2DB7BA}"/>
                </a:ext>
              </a:extLst>
            </p:cNvPr>
            <p:cNvSpPr txBox="1"/>
            <p:nvPr/>
          </p:nvSpPr>
          <p:spPr>
            <a:xfrm>
              <a:off x="1012369" y="893856"/>
              <a:ext cx="6335486" cy="400110"/>
            </a:xfrm>
            <a:prstGeom prst="rect">
              <a:avLst/>
            </a:prstGeom>
            <a:noFill/>
          </p:spPr>
          <p:txBody>
            <a:bodyPr wrap="square">
              <a:spAutoFit/>
            </a:bodyPr>
            <a:lstStyle/>
            <a:p>
              <a:pPr algn="just"/>
              <a:r>
                <a:rPr lang="en-US" sz="2000" i="1"/>
                <a:t>Đọc kênh chữ, kết hợp quan sát Hình 1 SGK:</a:t>
              </a:r>
            </a:p>
          </p:txBody>
        </p:sp>
        <p:sp>
          <p:nvSpPr>
            <p:cNvPr id="18" name="Freeform 12">
              <a:extLst>
                <a:ext uri="{FF2B5EF4-FFF2-40B4-BE49-F238E27FC236}">
                  <a16:creationId xmlns:a16="http://schemas.microsoft.com/office/drawing/2014/main" id="{9415761C-FB58-9F63-4F5E-39ACE4140C3E}"/>
                </a:ext>
              </a:extLst>
            </p:cNvPr>
            <p:cNvSpPr/>
            <p:nvPr/>
          </p:nvSpPr>
          <p:spPr>
            <a:xfrm>
              <a:off x="312056" y="784907"/>
              <a:ext cx="566057" cy="618009"/>
            </a:xfrm>
            <a:custGeom>
              <a:avLst/>
              <a:gdLst/>
              <a:ahLst/>
              <a:cxnLst/>
              <a:rect l="l" t="t" r="r" b="b"/>
              <a:pathLst>
                <a:path w="3506153" h="4114800">
                  <a:moveTo>
                    <a:pt x="0" y="0"/>
                  </a:moveTo>
                  <a:lnTo>
                    <a:pt x="3506152" y="0"/>
                  </a:lnTo>
                  <a:lnTo>
                    <a:pt x="350615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grpSp>
        <p:nvGrpSpPr>
          <p:cNvPr id="23" name="Group 22">
            <a:extLst>
              <a:ext uri="{FF2B5EF4-FFF2-40B4-BE49-F238E27FC236}">
                <a16:creationId xmlns:a16="http://schemas.microsoft.com/office/drawing/2014/main" id="{DABBC089-06B5-7414-D3FA-E74C20FF7520}"/>
              </a:ext>
            </a:extLst>
          </p:cNvPr>
          <p:cNvGrpSpPr/>
          <p:nvPr/>
        </p:nvGrpSpPr>
        <p:grpSpPr>
          <a:xfrm>
            <a:off x="431457" y="4192684"/>
            <a:ext cx="7684971" cy="700313"/>
            <a:chOff x="312056" y="4187598"/>
            <a:chExt cx="7684971" cy="700313"/>
          </a:xfrm>
        </p:grpSpPr>
        <p:sp>
          <p:nvSpPr>
            <p:cNvPr id="21" name="TextBox 20">
              <a:extLst>
                <a:ext uri="{FF2B5EF4-FFF2-40B4-BE49-F238E27FC236}">
                  <a16:creationId xmlns:a16="http://schemas.microsoft.com/office/drawing/2014/main" id="{97514797-5574-E2BC-8BE4-241E3555C9D0}"/>
                </a:ext>
              </a:extLst>
            </p:cNvPr>
            <p:cNvSpPr txBox="1"/>
            <p:nvPr/>
          </p:nvSpPr>
          <p:spPr>
            <a:xfrm>
              <a:off x="1139027" y="4340371"/>
              <a:ext cx="6858000" cy="400110"/>
            </a:xfrm>
            <a:prstGeom prst="rect">
              <a:avLst/>
            </a:prstGeom>
            <a:noFill/>
          </p:spPr>
          <p:txBody>
            <a:bodyPr wrap="square">
              <a:spAutoFit/>
            </a:bodyPr>
            <a:lstStyle/>
            <a:p>
              <a:r>
                <a:rPr lang="en-US" sz="2000" b="1" i="1">
                  <a:solidFill>
                    <a:srgbClr val="C00000"/>
                  </a:solidFill>
                </a:rPr>
                <a:t>Em hiểu thế nào về tác phẩm? Nêu ví dụ về tác phẩm.</a:t>
              </a:r>
            </a:p>
          </p:txBody>
        </p:sp>
        <p:sp>
          <p:nvSpPr>
            <p:cNvPr id="22" name="Freeform 10">
              <a:extLst>
                <a:ext uri="{FF2B5EF4-FFF2-40B4-BE49-F238E27FC236}">
                  <a16:creationId xmlns:a16="http://schemas.microsoft.com/office/drawing/2014/main" id="{C11B73AB-9B2B-C54D-B39A-C375A2569B41}"/>
                </a:ext>
              </a:extLst>
            </p:cNvPr>
            <p:cNvSpPr/>
            <p:nvPr/>
          </p:nvSpPr>
          <p:spPr>
            <a:xfrm>
              <a:off x="312056" y="4187598"/>
              <a:ext cx="700313" cy="700313"/>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a:effectLst>
              <a:outerShdw blurRad="50800" dist="38100" dir="8100000" algn="tr" rotWithShape="0">
                <a:prstClr val="black">
                  <a:alpha val="40000"/>
                </a:prstClr>
              </a:outerShdw>
            </a:effectLst>
          </p:spPr>
        </p:sp>
      </p:grpSp>
    </p:spTree>
    <p:extLst>
      <p:ext uri="{BB962C8B-B14F-4D97-AF65-F5344CB8AC3E}">
        <p14:creationId xmlns:p14="http://schemas.microsoft.com/office/powerpoint/2010/main" val="20520364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par>
                          <p:cTn id="18" fill="hold">
                            <p:stCondLst>
                              <p:cond delay="500"/>
                            </p:stCondLst>
                            <p:childTnLst>
                              <p:par>
                                <p:cTn id="19" presetID="16" presetClass="entr" presetSubtype="21"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par>
                          <p:cTn id="22" fill="hold">
                            <p:stCondLst>
                              <p:cond delay="1000"/>
                            </p:stCondLst>
                            <p:childTnLst>
                              <p:par>
                                <p:cTn id="23" presetID="14" presetClass="entr" presetSubtype="1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DFC7DC2-5778-BAFB-6412-68C964A83161}"/>
              </a:ext>
            </a:extLst>
          </p:cNvPr>
          <p:cNvGrpSpPr/>
          <p:nvPr/>
        </p:nvGrpSpPr>
        <p:grpSpPr>
          <a:xfrm>
            <a:off x="385503" y="288716"/>
            <a:ext cx="3839028" cy="4566068"/>
            <a:chOff x="361307" y="341551"/>
            <a:chExt cx="3839028" cy="4566068"/>
          </a:xfrm>
        </p:grpSpPr>
        <p:sp>
          <p:nvSpPr>
            <p:cNvPr id="8" name="Rectangle: Rounded Corners 7">
              <a:extLst>
                <a:ext uri="{FF2B5EF4-FFF2-40B4-BE49-F238E27FC236}">
                  <a16:creationId xmlns:a16="http://schemas.microsoft.com/office/drawing/2014/main" id="{FB1E9063-B2C8-FA41-C4C3-8765D45BC711}"/>
                </a:ext>
              </a:extLst>
            </p:cNvPr>
            <p:cNvSpPr/>
            <p:nvPr/>
          </p:nvSpPr>
          <p:spPr>
            <a:xfrm>
              <a:off x="361307" y="1509486"/>
              <a:ext cx="3839028" cy="3398133"/>
            </a:xfrm>
            <a:prstGeom prst="roundRect">
              <a:avLst>
                <a:gd name="adj" fmla="val 827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0A7E1917-9913-30BF-F8CE-D7DCDBCDEB6C}"/>
                </a:ext>
              </a:extLst>
            </p:cNvPr>
            <p:cNvGrpSpPr/>
            <p:nvPr/>
          </p:nvGrpSpPr>
          <p:grpSpPr>
            <a:xfrm>
              <a:off x="493486" y="341551"/>
              <a:ext cx="3574671" cy="4460398"/>
              <a:chOff x="428928" y="849085"/>
              <a:chExt cx="3574671" cy="4460398"/>
            </a:xfrm>
          </p:grpSpPr>
          <p:sp>
            <p:nvSpPr>
              <p:cNvPr id="3" name="Freeform 2">
                <a:extLst>
                  <a:ext uri="{FF2B5EF4-FFF2-40B4-BE49-F238E27FC236}">
                    <a16:creationId xmlns:a16="http://schemas.microsoft.com/office/drawing/2014/main" id="{7DB2DB6F-BB85-88E1-1AB4-069983C53E6B}"/>
                  </a:ext>
                </a:extLst>
              </p:cNvPr>
              <p:cNvSpPr/>
              <p:nvPr/>
            </p:nvSpPr>
            <p:spPr>
              <a:xfrm>
                <a:off x="1416715" y="849085"/>
                <a:ext cx="1424458" cy="1519465"/>
              </a:xfrm>
              <a:custGeom>
                <a:avLst/>
                <a:gdLst/>
                <a:ahLst/>
                <a:cxnLst/>
                <a:rect l="l" t="t" r="r" b="b"/>
                <a:pathLst>
                  <a:path w="8473205" h="8229600">
                    <a:moveTo>
                      <a:pt x="0" y="0"/>
                    </a:moveTo>
                    <a:lnTo>
                      <a:pt x="8473205" y="0"/>
                    </a:lnTo>
                    <a:lnTo>
                      <a:pt x="8473205" y="8229600"/>
                    </a:lnTo>
                    <a:lnTo>
                      <a:pt x="0" y="8229600"/>
                    </a:lnTo>
                    <a:lnTo>
                      <a:pt x="0" y="0"/>
                    </a:lnTo>
                    <a:close/>
                  </a:path>
                </a:pathLst>
              </a:custGeom>
              <a:blipFill>
                <a:blip r:embed="rId2"/>
                <a:stretch>
                  <a:fillRect/>
                </a:stretch>
              </a:blipFill>
            </p:spPr>
          </p:sp>
          <p:sp>
            <p:nvSpPr>
              <p:cNvPr id="6" name="TextBox 5">
                <a:extLst>
                  <a:ext uri="{FF2B5EF4-FFF2-40B4-BE49-F238E27FC236}">
                    <a16:creationId xmlns:a16="http://schemas.microsoft.com/office/drawing/2014/main" id="{83E71CF4-D4F5-6123-E231-D0C2AA3041DE}"/>
                  </a:ext>
                </a:extLst>
              </p:cNvPr>
              <p:cNvSpPr txBox="1"/>
              <p:nvPr/>
            </p:nvSpPr>
            <p:spPr>
              <a:xfrm>
                <a:off x="428928" y="2368550"/>
                <a:ext cx="3574671" cy="2940933"/>
              </a:xfrm>
              <a:prstGeom prst="rect">
                <a:avLst/>
              </a:prstGeom>
              <a:noFill/>
            </p:spPr>
            <p:txBody>
              <a:bodyPr wrap="square">
                <a:spAutoFit/>
              </a:bodyPr>
              <a:lstStyle/>
              <a:p>
                <a:pPr algn="just">
                  <a:lnSpc>
                    <a:spcPct val="150000"/>
                  </a:lnSpc>
                </a:pPr>
                <a:r>
                  <a:rPr lang="en-US" sz="2100" b="1" i="1">
                    <a:solidFill>
                      <a:srgbClr val="C00000"/>
                    </a:solidFill>
                  </a:rPr>
                  <a:t>Khái niệm: </a:t>
                </a:r>
                <a:r>
                  <a:rPr lang="vi-VN" sz="2100"/>
                  <a:t>Tác phẩm là sản phẩm sáng tạo trong lĩnh vực văn học, nghệ thuật và khoa học thể hiện bằng bất kì phương tiện hay hình thức nào. </a:t>
                </a:r>
                <a:endParaRPr lang="en-US" sz="2100"/>
              </a:p>
            </p:txBody>
          </p:sp>
        </p:grpSp>
      </p:grpSp>
      <p:pic>
        <p:nvPicPr>
          <p:cNvPr id="1026" name="Picture 2" descr="Tin học 5 - sách học sinh - bản in thử - Bộ sách giáo khoa Chân trời sáng  tạo - Sách giáo khoa Chân trời sáng tạo">
            <a:extLst>
              <a:ext uri="{FF2B5EF4-FFF2-40B4-BE49-F238E27FC236}">
                <a16:creationId xmlns:a16="http://schemas.microsoft.com/office/drawing/2014/main" id="{95E73337-CFE4-6AB5-3427-8729FEA182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2401" y="340301"/>
            <a:ext cx="3162597" cy="446289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grpSp>
        <p:nvGrpSpPr>
          <p:cNvPr id="12" name="Group 11">
            <a:extLst>
              <a:ext uri="{FF2B5EF4-FFF2-40B4-BE49-F238E27FC236}">
                <a16:creationId xmlns:a16="http://schemas.microsoft.com/office/drawing/2014/main" id="{7E68C65D-FB3A-05C7-5AD4-84FD76B7210E}"/>
              </a:ext>
            </a:extLst>
          </p:cNvPr>
          <p:cNvGrpSpPr/>
          <p:nvPr/>
        </p:nvGrpSpPr>
        <p:grpSpPr>
          <a:xfrm>
            <a:off x="7300320" y="288716"/>
            <a:ext cx="1639213" cy="946333"/>
            <a:chOff x="5310895" y="288716"/>
            <a:chExt cx="1639213" cy="946333"/>
          </a:xfrm>
        </p:grpSpPr>
        <p:sp>
          <p:nvSpPr>
            <p:cNvPr id="10" name="Rectangle: Rounded Corners 9">
              <a:extLst>
                <a:ext uri="{FF2B5EF4-FFF2-40B4-BE49-F238E27FC236}">
                  <a16:creationId xmlns:a16="http://schemas.microsoft.com/office/drawing/2014/main" id="{CC37A93F-ED0D-00AF-7788-6DFFB2E1B838}"/>
                </a:ext>
              </a:extLst>
            </p:cNvPr>
            <p:cNvSpPr/>
            <p:nvPr/>
          </p:nvSpPr>
          <p:spPr>
            <a:xfrm rot="21266191">
              <a:off x="5310895" y="674013"/>
              <a:ext cx="1639213" cy="561036"/>
            </a:xfrm>
            <a:prstGeom prst="roundRect">
              <a:avLst/>
            </a:prstGeom>
            <a:solidFill>
              <a:schemeClr val="accent5"/>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b="1">
                  <a:solidFill>
                    <a:srgbClr val="000000"/>
                  </a:solidFill>
                </a:rPr>
                <a:t>Ví dụ</a:t>
              </a:r>
            </a:p>
          </p:txBody>
        </p:sp>
        <p:sp>
          <p:nvSpPr>
            <p:cNvPr id="11" name="Freeform 6">
              <a:extLst>
                <a:ext uri="{FF2B5EF4-FFF2-40B4-BE49-F238E27FC236}">
                  <a16:creationId xmlns:a16="http://schemas.microsoft.com/office/drawing/2014/main" id="{873C6F7C-BADB-EEB7-BF02-C1D6FDF67247}"/>
                </a:ext>
              </a:extLst>
            </p:cNvPr>
            <p:cNvSpPr/>
            <p:nvPr/>
          </p:nvSpPr>
          <p:spPr>
            <a:xfrm>
              <a:off x="6024477" y="288716"/>
              <a:ext cx="514673" cy="583069"/>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spTree>
    <p:extLst>
      <p:ext uri="{BB962C8B-B14F-4D97-AF65-F5344CB8AC3E}">
        <p14:creationId xmlns:p14="http://schemas.microsoft.com/office/powerpoint/2010/main" val="122806794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05DD9B3-2E1D-1071-86A7-5A7EFB9A2241}"/>
              </a:ext>
            </a:extLst>
          </p:cNvPr>
          <p:cNvGrpSpPr/>
          <p:nvPr/>
        </p:nvGrpSpPr>
        <p:grpSpPr>
          <a:xfrm>
            <a:off x="351972" y="257272"/>
            <a:ext cx="8440056" cy="1001941"/>
            <a:chOff x="94344" y="627387"/>
            <a:chExt cx="8440056" cy="1001941"/>
          </a:xfrm>
        </p:grpSpPr>
        <p:sp>
          <p:nvSpPr>
            <p:cNvPr id="4" name="TextBox 3">
              <a:extLst>
                <a:ext uri="{FF2B5EF4-FFF2-40B4-BE49-F238E27FC236}">
                  <a16:creationId xmlns:a16="http://schemas.microsoft.com/office/drawing/2014/main" id="{1CD1722D-35E3-92B6-C1D8-1AA072B60658}"/>
                </a:ext>
              </a:extLst>
            </p:cNvPr>
            <p:cNvSpPr txBox="1"/>
            <p:nvPr/>
          </p:nvSpPr>
          <p:spPr>
            <a:xfrm>
              <a:off x="1008743" y="627387"/>
              <a:ext cx="7525657" cy="1001941"/>
            </a:xfrm>
            <a:prstGeom prst="rect">
              <a:avLst/>
            </a:prstGeom>
            <a:noFill/>
          </p:spPr>
          <p:txBody>
            <a:bodyPr wrap="square">
              <a:spAutoFit/>
            </a:bodyPr>
            <a:lstStyle/>
            <a:p>
              <a:pPr algn="just">
                <a:lnSpc>
                  <a:spcPct val="150000"/>
                </a:lnSpc>
              </a:pPr>
              <a:r>
                <a:rPr lang="vi-VN" sz="2100"/>
                <a:t>Người viết ra cuốn sách, sáng tác ra bài thơ, bản nhạc,… được gọi là gì?</a:t>
              </a:r>
              <a:endParaRPr lang="en-US" sz="2100"/>
            </a:p>
          </p:txBody>
        </p:sp>
        <p:sp>
          <p:nvSpPr>
            <p:cNvPr id="5" name="Freeform 10">
              <a:extLst>
                <a:ext uri="{FF2B5EF4-FFF2-40B4-BE49-F238E27FC236}">
                  <a16:creationId xmlns:a16="http://schemas.microsoft.com/office/drawing/2014/main" id="{7A54A91F-6BAD-2771-1123-3E3A043E9E27}"/>
                </a:ext>
              </a:extLst>
            </p:cNvPr>
            <p:cNvSpPr/>
            <p:nvPr/>
          </p:nvSpPr>
          <p:spPr>
            <a:xfrm>
              <a:off x="94344" y="704217"/>
              <a:ext cx="914399" cy="848283"/>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a:effectLst>
              <a:outerShdw blurRad="50800" dist="38100" dir="8100000" algn="tr" rotWithShape="0">
                <a:prstClr val="black">
                  <a:alpha val="40000"/>
                </a:prstClr>
              </a:outerShdw>
            </a:effectLst>
          </p:spPr>
        </p:sp>
      </p:grpSp>
      <p:sp>
        <p:nvSpPr>
          <p:cNvPr id="14" name="Freeform 4">
            <a:extLst>
              <a:ext uri="{FF2B5EF4-FFF2-40B4-BE49-F238E27FC236}">
                <a16:creationId xmlns:a16="http://schemas.microsoft.com/office/drawing/2014/main" id="{ECB6615C-EF6F-3C5D-9A55-3819469F299C}"/>
              </a:ext>
            </a:extLst>
          </p:cNvPr>
          <p:cNvSpPr/>
          <p:nvPr/>
        </p:nvSpPr>
        <p:spPr>
          <a:xfrm>
            <a:off x="6146800" y="2705101"/>
            <a:ext cx="2946400" cy="2687864"/>
          </a:xfrm>
          <a:custGeom>
            <a:avLst/>
            <a:gdLst/>
            <a:ahLst/>
            <a:cxnLst/>
            <a:rect l="l" t="t" r="r" b="b"/>
            <a:pathLst>
              <a:path w="4097655" h="4114800">
                <a:moveTo>
                  <a:pt x="0" y="0"/>
                </a:moveTo>
                <a:lnTo>
                  <a:pt x="4097655" y="0"/>
                </a:lnTo>
                <a:lnTo>
                  <a:pt x="409765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a:effectLst>
            <a:outerShdw blurRad="50800" dist="38100" dir="8100000" algn="tr" rotWithShape="0">
              <a:prstClr val="black">
                <a:alpha val="40000"/>
              </a:prstClr>
            </a:outerShdw>
          </a:effectLst>
        </p:spPr>
      </p:sp>
      <p:sp>
        <p:nvSpPr>
          <p:cNvPr id="15" name="Freeform 5">
            <a:extLst>
              <a:ext uri="{FF2B5EF4-FFF2-40B4-BE49-F238E27FC236}">
                <a16:creationId xmlns:a16="http://schemas.microsoft.com/office/drawing/2014/main" id="{116EB511-B777-8D22-BFB8-2A87E45CF28F}"/>
              </a:ext>
            </a:extLst>
          </p:cNvPr>
          <p:cNvSpPr/>
          <p:nvPr/>
        </p:nvSpPr>
        <p:spPr>
          <a:xfrm>
            <a:off x="4905829" y="1001919"/>
            <a:ext cx="2106159" cy="2981799"/>
          </a:xfrm>
          <a:custGeom>
            <a:avLst/>
            <a:gdLst/>
            <a:ahLst/>
            <a:cxnLst/>
            <a:rect l="l" t="t" r="r" b="b"/>
            <a:pathLst>
              <a:path w="3283267" h="4114800">
                <a:moveTo>
                  <a:pt x="0" y="0"/>
                </a:moveTo>
                <a:lnTo>
                  <a:pt x="3283267" y="0"/>
                </a:lnTo>
                <a:lnTo>
                  <a:pt x="3283267"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a:effectLst>
            <a:outerShdw blurRad="50800" dist="38100" dir="5400000" algn="t" rotWithShape="0">
              <a:prstClr val="black">
                <a:alpha val="40000"/>
              </a:prstClr>
            </a:outerShdw>
          </a:effectLst>
        </p:spPr>
      </p:sp>
      <p:grpSp>
        <p:nvGrpSpPr>
          <p:cNvPr id="22" name="Group 21">
            <a:extLst>
              <a:ext uri="{FF2B5EF4-FFF2-40B4-BE49-F238E27FC236}">
                <a16:creationId xmlns:a16="http://schemas.microsoft.com/office/drawing/2014/main" id="{73F0614B-AEAD-3C66-5216-83030B7424DD}"/>
              </a:ext>
            </a:extLst>
          </p:cNvPr>
          <p:cNvGrpSpPr/>
          <p:nvPr/>
        </p:nvGrpSpPr>
        <p:grpSpPr>
          <a:xfrm>
            <a:off x="351972" y="1895790"/>
            <a:ext cx="4285342" cy="2280241"/>
            <a:chOff x="286658" y="1910304"/>
            <a:chExt cx="4285342" cy="2280241"/>
          </a:xfrm>
        </p:grpSpPr>
        <p:sp>
          <p:nvSpPr>
            <p:cNvPr id="16" name="Rectangle: Rounded Corners 15">
              <a:extLst>
                <a:ext uri="{FF2B5EF4-FFF2-40B4-BE49-F238E27FC236}">
                  <a16:creationId xmlns:a16="http://schemas.microsoft.com/office/drawing/2014/main" id="{6161F882-9BA6-821E-BD93-DA882B69F583}"/>
                </a:ext>
              </a:extLst>
            </p:cNvPr>
            <p:cNvSpPr/>
            <p:nvPr/>
          </p:nvSpPr>
          <p:spPr>
            <a:xfrm>
              <a:off x="286658" y="2107745"/>
              <a:ext cx="4285342" cy="2082800"/>
            </a:xfrm>
            <a:prstGeom prst="roundRect">
              <a:avLst>
                <a:gd name="adj" fmla="val 12887"/>
              </a:avLst>
            </a:prstGeom>
            <a:solidFill>
              <a:schemeClr val="accent5"/>
            </a:solidFill>
            <a:ln>
              <a:solidFill>
                <a:schemeClr val="accent1">
                  <a:lumMod val="5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Người viết ra cuốn sách, sáng tác ra bài thơ, bản nhạc,… được gọi là tác giả.</a:t>
              </a:r>
              <a:endParaRPr lang="en-US" sz="2000">
                <a:solidFill>
                  <a:srgbClr val="000000"/>
                </a:solidFill>
              </a:endParaRPr>
            </a:p>
          </p:txBody>
        </p:sp>
        <p:grpSp>
          <p:nvGrpSpPr>
            <p:cNvPr id="17" name="Google Shape;1751;p48">
              <a:extLst>
                <a:ext uri="{FF2B5EF4-FFF2-40B4-BE49-F238E27FC236}">
                  <a16:creationId xmlns:a16="http://schemas.microsoft.com/office/drawing/2014/main" id="{BF68FCDB-F8C6-23EB-CB05-643078E28E19}"/>
                </a:ext>
              </a:extLst>
            </p:cNvPr>
            <p:cNvGrpSpPr/>
            <p:nvPr/>
          </p:nvGrpSpPr>
          <p:grpSpPr>
            <a:xfrm rot="681576">
              <a:off x="2214952" y="1910304"/>
              <a:ext cx="428753" cy="394880"/>
              <a:chOff x="6578186" y="3304323"/>
              <a:chExt cx="592215" cy="545427"/>
            </a:xfrm>
          </p:grpSpPr>
          <p:sp>
            <p:nvSpPr>
              <p:cNvPr id="18" name="Google Shape;1752;p48">
                <a:extLst>
                  <a:ext uri="{FF2B5EF4-FFF2-40B4-BE49-F238E27FC236}">
                    <a16:creationId xmlns:a16="http://schemas.microsoft.com/office/drawing/2014/main" id="{A0A6CAFA-BC2A-5A75-5CFB-8EE4A255D4AC}"/>
                  </a:ext>
                </a:extLst>
              </p:cNvPr>
              <p:cNvSpPr/>
              <p:nvPr/>
            </p:nvSpPr>
            <p:spPr>
              <a:xfrm>
                <a:off x="6578186" y="3304323"/>
                <a:ext cx="592215" cy="545336"/>
              </a:xfrm>
              <a:custGeom>
                <a:avLst/>
                <a:gdLst/>
                <a:ahLst/>
                <a:cxnLst/>
                <a:rect l="l" t="t" r="r" b="b"/>
                <a:pathLst>
                  <a:path w="64617" h="59502" extrusionOk="0">
                    <a:moveTo>
                      <a:pt x="32308" y="0"/>
                    </a:moveTo>
                    <a:cubicBezTo>
                      <a:pt x="30767" y="0"/>
                      <a:pt x="29226" y="799"/>
                      <a:pt x="28427" y="2397"/>
                    </a:cubicBezTo>
                    <a:lnTo>
                      <a:pt x="22148" y="15069"/>
                    </a:lnTo>
                    <a:cubicBezTo>
                      <a:pt x="21577" y="16325"/>
                      <a:pt x="20321" y="17239"/>
                      <a:pt x="18951" y="17467"/>
                    </a:cubicBezTo>
                    <a:lnTo>
                      <a:pt x="4909" y="19522"/>
                    </a:lnTo>
                    <a:cubicBezTo>
                      <a:pt x="1484" y="19978"/>
                      <a:pt x="0" y="24317"/>
                      <a:pt x="2626" y="26828"/>
                    </a:cubicBezTo>
                    <a:lnTo>
                      <a:pt x="12672" y="36646"/>
                    </a:lnTo>
                    <a:cubicBezTo>
                      <a:pt x="13700" y="37674"/>
                      <a:pt x="14156" y="39158"/>
                      <a:pt x="13928" y="40528"/>
                    </a:cubicBezTo>
                    <a:lnTo>
                      <a:pt x="11530" y="54456"/>
                    </a:lnTo>
                    <a:cubicBezTo>
                      <a:pt x="11077" y="57266"/>
                      <a:pt x="13288" y="59501"/>
                      <a:pt x="15819" y="59501"/>
                    </a:cubicBezTo>
                    <a:cubicBezTo>
                      <a:pt x="16475" y="59501"/>
                      <a:pt x="17152" y="59351"/>
                      <a:pt x="17809" y="59022"/>
                    </a:cubicBezTo>
                    <a:lnTo>
                      <a:pt x="30367" y="52401"/>
                    </a:lnTo>
                    <a:cubicBezTo>
                      <a:pt x="30938" y="52058"/>
                      <a:pt x="31623" y="51887"/>
                      <a:pt x="32322" y="51887"/>
                    </a:cubicBezTo>
                    <a:cubicBezTo>
                      <a:pt x="33022" y="51887"/>
                      <a:pt x="33735" y="52058"/>
                      <a:pt x="34363" y="52401"/>
                    </a:cubicBezTo>
                    <a:lnTo>
                      <a:pt x="46807" y="59022"/>
                    </a:lnTo>
                    <a:cubicBezTo>
                      <a:pt x="47465" y="59351"/>
                      <a:pt x="48142" y="59501"/>
                      <a:pt x="48797" y="59501"/>
                    </a:cubicBezTo>
                    <a:cubicBezTo>
                      <a:pt x="51328" y="59501"/>
                      <a:pt x="53539" y="57266"/>
                      <a:pt x="53086" y="54456"/>
                    </a:cubicBezTo>
                    <a:lnTo>
                      <a:pt x="50688" y="40528"/>
                    </a:lnTo>
                    <a:cubicBezTo>
                      <a:pt x="50460" y="39158"/>
                      <a:pt x="50917" y="37674"/>
                      <a:pt x="51944" y="36646"/>
                    </a:cubicBezTo>
                    <a:lnTo>
                      <a:pt x="62105" y="26828"/>
                    </a:lnTo>
                    <a:cubicBezTo>
                      <a:pt x="64616" y="24317"/>
                      <a:pt x="63246" y="19978"/>
                      <a:pt x="59707" y="19522"/>
                    </a:cubicBezTo>
                    <a:lnTo>
                      <a:pt x="45665" y="17467"/>
                    </a:lnTo>
                    <a:cubicBezTo>
                      <a:pt x="44295" y="17239"/>
                      <a:pt x="43039" y="16325"/>
                      <a:pt x="42469" y="15069"/>
                    </a:cubicBezTo>
                    <a:lnTo>
                      <a:pt x="36190" y="2397"/>
                    </a:lnTo>
                    <a:cubicBezTo>
                      <a:pt x="35391" y="799"/>
                      <a:pt x="33849" y="0"/>
                      <a:pt x="32308" y="0"/>
                    </a:cubicBezTo>
                    <a:close/>
                  </a:path>
                </a:pathLst>
              </a:custGeom>
              <a:solidFill>
                <a:srgbClr val="53BC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753;p48">
                <a:extLst>
                  <a:ext uri="{FF2B5EF4-FFF2-40B4-BE49-F238E27FC236}">
                    <a16:creationId xmlns:a16="http://schemas.microsoft.com/office/drawing/2014/main" id="{323C9D8D-E8FE-A848-718F-08DB61DB2D16}"/>
                  </a:ext>
                </a:extLst>
              </p:cNvPr>
              <p:cNvSpPr/>
              <p:nvPr/>
            </p:nvSpPr>
            <p:spPr>
              <a:xfrm>
                <a:off x="6999840" y="3464399"/>
                <a:ext cx="160094" cy="60700"/>
              </a:xfrm>
              <a:custGeom>
                <a:avLst/>
                <a:gdLst/>
                <a:ahLst/>
                <a:cxnLst/>
                <a:rect l="l" t="t" r="r" b="b"/>
                <a:pathLst>
                  <a:path w="17468" h="6623" extrusionOk="0">
                    <a:moveTo>
                      <a:pt x="1" y="1"/>
                    </a:moveTo>
                    <a:lnTo>
                      <a:pt x="1142" y="2398"/>
                    </a:lnTo>
                    <a:cubicBezTo>
                      <a:pt x="1827" y="3654"/>
                      <a:pt x="2969" y="4567"/>
                      <a:pt x="4453" y="4682"/>
                    </a:cubicBezTo>
                    <a:lnTo>
                      <a:pt x="17353" y="6622"/>
                    </a:lnTo>
                    <a:cubicBezTo>
                      <a:pt x="17468" y="4453"/>
                      <a:pt x="16098" y="2398"/>
                      <a:pt x="13700" y="2056"/>
                    </a:cubicBezTo>
                    <a:lnTo>
                      <a:pt x="1" y="1"/>
                    </a:lnTo>
                    <a:close/>
                  </a:path>
                </a:pathLst>
              </a:custGeom>
              <a:solidFill>
                <a:srgbClr val="191919">
                  <a:alpha val="2465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1754;p48">
                <a:extLst>
                  <a:ext uri="{FF2B5EF4-FFF2-40B4-BE49-F238E27FC236}">
                    <a16:creationId xmlns:a16="http://schemas.microsoft.com/office/drawing/2014/main" id="{2489DF10-CFF5-8966-7F82-4EDAB45C8356}"/>
                  </a:ext>
                </a:extLst>
              </p:cNvPr>
              <p:cNvSpPr/>
              <p:nvPr/>
            </p:nvSpPr>
            <p:spPr>
              <a:xfrm>
                <a:off x="6678964" y="3646462"/>
                <a:ext cx="72917" cy="203289"/>
              </a:xfrm>
              <a:custGeom>
                <a:avLst/>
                <a:gdLst/>
                <a:ahLst/>
                <a:cxnLst/>
                <a:rect l="l" t="t" r="r" b="b"/>
                <a:pathLst>
                  <a:path w="7956" h="22181" extrusionOk="0">
                    <a:moveTo>
                      <a:pt x="2247" y="0"/>
                    </a:moveTo>
                    <a:lnTo>
                      <a:pt x="2247" y="0"/>
                    </a:lnTo>
                    <a:cubicBezTo>
                      <a:pt x="2818" y="914"/>
                      <a:pt x="3160" y="2055"/>
                      <a:pt x="2932" y="3197"/>
                    </a:cubicBezTo>
                    <a:lnTo>
                      <a:pt x="534" y="17125"/>
                    </a:lnTo>
                    <a:cubicBezTo>
                      <a:pt x="0" y="19903"/>
                      <a:pt x="2266" y="22180"/>
                      <a:pt x="4711" y="22180"/>
                    </a:cubicBezTo>
                    <a:cubicBezTo>
                      <a:pt x="4878" y="22180"/>
                      <a:pt x="5047" y="22170"/>
                      <a:pt x="5215" y="22148"/>
                    </a:cubicBezTo>
                    <a:cubicBezTo>
                      <a:pt x="5215" y="22034"/>
                      <a:pt x="5215" y="21920"/>
                      <a:pt x="5329" y="21920"/>
                    </a:cubicBezTo>
                    <a:lnTo>
                      <a:pt x="7727" y="7877"/>
                    </a:lnTo>
                    <a:cubicBezTo>
                      <a:pt x="7955" y="6508"/>
                      <a:pt x="7498" y="5138"/>
                      <a:pt x="6471" y="4110"/>
                    </a:cubicBezTo>
                    <a:lnTo>
                      <a:pt x="2247" y="0"/>
                    </a:lnTo>
                    <a:close/>
                  </a:path>
                </a:pathLst>
              </a:custGeom>
              <a:solidFill>
                <a:srgbClr val="191919">
                  <a:alpha val="2465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1755;p48">
                <a:extLst>
                  <a:ext uri="{FF2B5EF4-FFF2-40B4-BE49-F238E27FC236}">
                    <a16:creationId xmlns:a16="http://schemas.microsoft.com/office/drawing/2014/main" id="{CCDEB6BE-FBD8-D354-1991-CBAB348EB51D}"/>
                  </a:ext>
                </a:extLst>
              </p:cNvPr>
              <p:cNvSpPr/>
              <p:nvPr/>
            </p:nvSpPr>
            <p:spPr>
              <a:xfrm>
                <a:off x="6578186" y="3304323"/>
                <a:ext cx="342148" cy="283556"/>
              </a:xfrm>
              <a:custGeom>
                <a:avLst/>
                <a:gdLst/>
                <a:ahLst/>
                <a:cxnLst/>
                <a:rect l="l" t="t" r="r" b="b"/>
                <a:pathLst>
                  <a:path w="37332" h="30939" extrusionOk="0">
                    <a:moveTo>
                      <a:pt x="32308" y="0"/>
                    </a:moveTo>
                    <a:cubicBezTo>
                      <a:pt x="30767" y="0"/>
                      <a:pt x="29226" y="799"/>
                      <a:pt x="28427" y="2397"/>
                    </a:cubicBezTo>
                    <a:lnTo>
                      <a:pt x="22262" y="15069"/>
                    </a:lnTo>
                    <a:cubicBezTo>
                      <a:pt x="21577" y="16325"/>
                      <a:pt x="20321" y="17239"/>
                      <a:pt x="18951" y="17467"/>
                    </a:cubicBezTo>
                    <a:lnTo>
                      <a:pt x="4909" y="19408"/>
                    </a:lnTo>
                    <a:cubicBezTo>
                      <a:pt x="1484" y="19978"/>
                      <a:pt x="0" y="24317"/>
                      <a:pt x="2626" y="26828"/>
                    </a:cubicBezTo>
                    <a:lnTo>
                      <a:pt x="6736" y="30938"/>
                    </a:lnTo>
                    <a:cubicBezTo>
                      <a:pt x="5023" y="28427"/>
                      <a:pt x="6507" y="24659"/>
                      <a:pt x="9704" y="24203"/>
                    </a:cubicBezTo>
                    <a:lnTo>
                      <a:pt x="23746" y="22148"/>
                    </a:lnTo>
                    <a:cubicBezTo>
                      <a:pt x="25116" y="21919"/>
                      <a:pt x="26372" y="21120"/>
                      <a:pt x="26942" y="19864"/>
                    </a:cubicBezTo>
                    <a:lnTo>
                      <a:pt x="33221" y="7078"/>
                    </a:lnTo>
                    <a:cubicBezTo>
                      <a:pt x="33970" y="5580"/>
                      <a:pt x="35522" y="4784"/>
                      <a:pt x="37029" y="4784"/>
                    </a:cubicBezTo>
                    <a:cubicBezTo>
                      <a:pt x="37130" y="4784"/>
                      <a:pt x="37231" y="4788"/>
                      <a:pt x="37331" y="4795"/>
                    </a:cubicBezTo>
                    <a:lnTo>
                      <a:pt x="36190" y="2397"/>
                    </a:lnTo>
                    <a:cubicBezTo>
                      <a:pt x="35391" y="799"/>
                      <a:pt x="33849" y="0"/>
                      <a:pt x="32308"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172693421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up)">
                                      <p:cBhvr>
                                        <p:cTn id="13" dur="500"/>
                                        <p:tgtEl>
                                          <p:spTgt spid="22"/>
                                        </p:tgtEl>
                                      </p:cBhvr>
                                    </p:animEffect>
                                  </p:childTnLst>
                                </p:cTn>
                              </p:par>
                              <p:par>
                                <p:cTn id="14" presetID="22" presetClass="entr" presetSubtype="1"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up)">
                                      <p:cBhvr>
                                        <p:cTn id="16" dur="500"/>
                                        <p:tgtEl>
                                          <p:spTgt spid="15"/>
                                        </p:tgtEl>
                                      </p:cBhvr>
                                    </p:animEffect>
                                  </p:childTnLst>
                                </p:cTn>
                              </p:par>
                              <p:par>
                                <p:cTn id="17" presetID="22" presetClass="entr" presetSubtype="1"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alendar &amp; Weather Subject for Pre-K: Months of The Year By Slidesgo">
  <a:themeElements>
    <a:clrScheme name="Simple Light">
      <a:dk1>
        <a:srgbClr val="3D878F"/>
      </a:dk1>
      <a:lt1>
        <a:srgbClr val="F4F2E1"/>
      </a:lt1>
      <a:dk2>
        <a:srgbClr val="2F2D26"/>
      </a:dk2>
      <a:lt2>
        <a:srgbClr val="BBB9B6"/>
      </a:lt2>
      <a:accent1>
        <a:srgbClr val="85C7BA"/>
      </a:accent1>
      <a:accent2>
        <a:srgbClr val="E19F96"/>
      </a:accent2>
      <a:accent3>
        <a:srgbClr val="E99158"/>
      </a:accent3>
      <a:accent4>
        <a:srgbClr val="F5D153"/>
      </a:accent4>
      <a:accent5>
        <a:srgbClr val="FFFFFF"/>
      </a:accent5>
      <a:accent6>
        <a:srgbClr val="FFFFFF"/>
      </a:accent6>
      <a:hlink>
        <a:srgbClr val="2F2D2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679</TotalTime>
  <Words>1082</Words>
  <Application>Microsoft Office PowerPoint</Application>
  <PresentationFormat>On-screen Show (16:9)</PresentationFormat>
  <Paragraphs>87</Paragraphs>
  <Slides>21</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Nunito Black</vt:lpstr>
      <vt:lpstr>Manjari</vt:lpstr>
      <vt:lpstr>Wingdings</vt:lpstr>
      <vt:lpstr>PT Sans</vt:lpstr>
      <vt:lpstr>Bebas Neue</vt:lpstr>
      <vt:lpstr>Calendar &amp; Weather Subject for Pre-K: Months of The Year By Slidesgo</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Calendar &amp; Weather Subject for Pre-K:</dc:title>
  <dc:creator>Acer</dc:creator>
  <cp:lastModifiedBy>Administrator</cp:lastModifiedBy>
  <cp:revision>33</cp:revision>
  <dcterms:modified xsi:type="dcterms:W3CDTF">2024-12-25T08:30:50Z</dcterms:modified>
</cp:coreProperties>
</file>