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66" r:id="rId4"/>
    <p:sldId id="267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8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01" autoAdjust="0"/>
  </p:normalViewPr>
  <p:slideViewPr>
    <p:cSldViewPr>
      <p:cViewPr>
        <p:scale>
          <a:sx n="71" d="100"/>
          <a:sy n="71" d="100"/>
        </p:scale>
        <p:origin x="2754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632D0-29EB-4C0C-BC8B-BE5C5719DD72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92F76-E2A0-4943-BE4D-F33B8165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92F76-E2A0-4943-BE4D-F33B8165D4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3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5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6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8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6133-96CD-42CB-98A1-984144A8DA1B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827E5-B1DB-46FE-B817-47D714417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9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video" Target="../media/media1.wmv"/><Relationship Id="rId7" Type="http://schemas.openxmlformats.org/officeDocument/2006/relationships/image" Target="../media/image4.png"/><Relationship Id="rId2" Type="http://schemas.microsoft.com/office/2007/relationships/media" Target="../media/media1.wmv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839200" cy="4419600"/>
          </a:xfrm>
        </p:spPr>
        <p:txBody>
          <a:bodyPr>
            <a:noAutofit/>
          </a:bodyPr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CHỦ ĐỀ B. MẠNG MÁY TÍNH</a:t>
            </a:r>
          </a:p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 INTERNET</a:t>
            </a:r>
          </a:p>
          <a:p>
            <a:endParaRPr lang="en-US" sz="105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Website</a:t>
            </a:r>
          </a:p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990600"/>
            <a:ext cx="4268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GB" sz="4800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GB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4230DE-B3A3-4058-915D-35BA473AE7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2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00296" y="2879388"/>
            <a:ext cx="8943407" cy="2819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Ghi chú</a:t>
            </a:r>
          </a:p>
          <a:p>
            <a:pPr algn="l"/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thông tin trên website bằng công cụ tìm kiếm: Gõ từ khóa vào ô tìm kiếm, sau đó nháy chuột vào nút </a:t>
            </a:r>
            <a:r>
              <a:rPr lang="en-GB" sz="3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kiếm </a:t>
            </a:r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hoặc gõ phím </a:t>
            </a:r>
            <a:r>
              <a:rPr lang="en-GB" sz="3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/>
            <a:endParaRPr lang="en-GB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65692" y="1320975"/>
            <a:ext cx="5008245" cy="560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Tìm thông tin theo danh mục trên website</a:t>
            </a:r>
            <a:endParaRPr lang="en-GB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7200" y="1447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231742"/>
            <a:ext cx="762635" cy="7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200" y="685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28245" y="2057400"/>
            <a:ext cx="8145692" cy="6800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Tìm thông tin trên website bằng công cụ tìm kiếm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2" y="2895600"/>
            <a:ext cx="894781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3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2862210"/>
            <a:ext cx="8943407" cy="523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nhóm đôi hoàn thành phiếu học tập số 3</a:t>
            </a:r>
            <a:endParaRPr lang="en-GB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7200" y="1447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231742"/>
            <a:ext cx="762635" cy="7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200" y="685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596"/>
            <a:ext cx="752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15520" y="2326019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" y="4267200"/>
            <a:ext cx="990600" cy="1007799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1752600" y="3810001"/>
            <a:ext cx="7315200" cy="2692798"/>
          </a:xfrm>
          <a:prstGeom prst="wedgeRoundRectCallout">
            <a:avLst>
              <a:gd name="adj1" fmla="val -61904"/>
              <a:gd name="adj2" fmla="val -996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Thảo luận nhóm đôi trả lời câu hỏi sau:</a:t>
            </a:r>
          </a:p>
          <a:p>
            <a:pPr marL="457200" indent="-457200">
              <a:buFont typeface="Wingdings" pitchFamily="2" charset="2"/>
              <a:buChar char="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Tại sao thông tin trên website thường được phân loại, sắp xếp thành danh mục?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/>
              </a:rPr>
              <a:t>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Các website cung cấp công cụ tìm kiếm     thông tin để làm gì?</a:t>
            </a:r>
          </a:p>
        </p:txBody>
      </p:sp>
    </p:spTree>
    <p:extLst>
      <p:ext uri="{BB962C8B-B14F-4D97-AF65-F5344CB8AC3E}">
        <p14:creationId xmlns:p14="http://schemas.microsoft.com/office/powerpoint/2010/main" val="42582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6" grpId="1" animBg="1"/>
      <p:bldP spid="26" grpId="2" animBg="1"/>
      <p:bldP spid="2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77200" y="1447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231742"/>
            <a:ext cx="762635" cy="7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200" y="685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596"/>
            <a:ext cx="752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15520" y="2326019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069404" y="660242"/>
            <a:ext cx="39120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533400" y="3124200"/>
            <a:ext cx="8291008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 hiện theo nhóm đôi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Tìm kiếm truyện 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“Nói khoác gặp nhau”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bằng công cụ tìm kiếm</a:t>
            </a:r>
            <a:endParaRPr lang="en-GB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191000" y="1782548"/>
            <a:ext cx="39120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75889" y="1782548"/>
            <a:ext cx="3912054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915520" y="3200400"/>
            <a:ext cx="777128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"/>
            </a:pPr>
            <a:r>
              <a:rPr lang="en-GB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Quá trình học tập</a:t>
            </a:r>
          </a:p>
          <a:p>
            <a:pPr algn="l"/>
            <a:r>
              <a:rPr lang="en-GB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 Rút kinh nghiệm cho tiết học tiếp theo</a:t>
            </a:r>
          </a:p>
          <a:p>
            <a:pPr algn="l"/>
            <a:r>
              <a:rPr lang="en-GB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 Tuyên dương </a:t>
            </a:r>
            <a:endParaRPr lang="en-GB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1447800" y="3276600"/>
            <a:ext cx="6087054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 Xem trước phần còn lại của bài chuẩn bị tốt hơn cho tiết sau.</a:t>
            </a:r>
          </a:p>
        </p:txBody>
      </p:sp>
    </p:spTree>
    <p:extLst>
      <p:ext uri="{BB962C8B-B14F-4D97-AF65-F5344CB8AC3E}">
        <p14:creationId xmlns:p14="http://schemas.microsoft.com/office/powerpoint/2010/main" val="36019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3" grpId="0"/>
      <p:bldP spid="23" grpId="1"/>
      <p:bldP spid="24" grpId="0"/>
      <p:bldP spid="24" grpId="1"/>
      <p:bldP spid="25" grpId="0"/>
      <p:bldP spid="27" grpId="0"/>
      <p:bldP spid="27" grpId="1"/>
      <p:bldP spid="28" grpId="0"/>
      <p:bldP spid="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40" y="5201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GB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r="56947" b="15706"/>
          <a:stretch/>
        </p:blipFill>
        <p:spPr>
          <a:xfrm>
            <a:off x="0" y="802451"/>
            <a:ext cx="1066800" cy="79774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Tìm được trên Website cho trước những thông tin phù hợp và có ích cho nhiệm vụ đặt ra.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Hợp tác, chia sẻ được thông tin với các bạn trong nhóm để hoàn thành công việc được giao.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685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0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209020"/>
            <a:ext cx="9144000" cy="10769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Video</a:t>
            </a:r>
            <a:endParaRPr lang="en-GB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ideo_khoidong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1208568"/>
            <a:ext cx="9144000" cy="10769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Hình 1 SGK/T8</a:t>
            </a:r>
            <a:endParaRPr lang="en-GB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73336"/>
              </p:ext>
            </p:extLst>
          </p:nvPr>
        </p:nvGraphicFramePr>
        <p:xfrm>
          <a:off x="0" y="2318426"/>
          <a:ext cx="9144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8" imgW="13251125" imgH="3095238" progId="Paint.Picture">
                  <p:embed/>
                </p:oleObj>
              </mc:Choice>
              <mc:Fallback>
                <p:oleObj name="Bitmap Image" r:id="rId8" imgW="13251125" imgH="30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18426"/>
                        <a:ext cx="9144000" cy="441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88160" y="1608364"/>
            <a:ext cx="6477000" cy="495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  <a:r>
              <a:rPr lang="en-GB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GB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685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352114"/>
            <a:ext cx="990600" cy="1007799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752475" y="2667000"/>
            <a:ext cx="7858125" cy="2667000"/>
          </a:xfrm>
          <a:prstGeom prst="wedgeRoundRectCallout">
            <a:avLst>
              <a:gd name="adj1" fmla="val -43818"/>
              <a:gd name="adj2" fmla="val -641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tìm đọc truyện cổ tích Việt Nam trên website truyencotich.vn?</a:t>
            </a:r>
            <a:endParaRPr lang="en-GB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5819" y="2628900"/>
            <a:ext cx="8943407" cy="495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thông tin SGK/T8-9, quan sát Hình 2,3</a:t>
            </a:r>
            <a:endParaRPr lang="en-GB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2315" y="1976100"/>
            <a:ext cx="8229600" cy="560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Tìm thông tin theo danh mục trên website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7200" y="1447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231742"/>
            <a:ext cx="762635" cy="7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200" y="685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" y="4217128"/>
            <a:ext cx="990600" cy="1007799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1621155" y="3624913"/>
            <a:ext cx="7350760" cy="2547287"/>
          </a:xfrm>
          <a:prstGeom prst="wedgeRoundRectCallout">
            <a:avLst>
              <a:gd name="adj1" fmla="val -60498"/>
              <a:gd name="adj2" fmla="val 98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Danh mục trên website truyencotich.vn gồm những mục nào?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Việc phân loại, sắp xếp thành danh mục các thể loại truyện và đặt cố định ở đầu trang web nhằm mục đích gì?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621155" y="3624913"/>
            <a:ext cx="7350760" cy="2547287"/>
          </a:xfrm>
          <a:prstGeom prst="wedgeRoundRectCallout">
            <a:avLst>
              <a:gd name="adj1" fmla="val -60498"/>
              <a:gd name="adj2" fmla="val 98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Danh mục trên website truyencotich.vn gồm những mục nào?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Trang chủ,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Cổ tích Việt Nam, Cổ tích Thế Giới, Truyện Dân Gian, Truyện Ngụ Ngôn, Truyện Cười, Quà tặng Cuộc Sống.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621155" y="3624913"/>
            <a:ext cx="7350760" cy="2547287"/>
          </a:xfrm>
          <a:prstGeom prst="wedgeRoundRectCallout">
            <a:avLst>
              <a:gd name="adj1" fmla="val -60498"/>
              <a:gd name="adj2" fmla="val 98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Việc phân loại, sắp xếp thành danh mục các thể loại truyện và đặt cố định ở đầu trang web nhằm mục đích gì?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ễ dàng sắp xếp, dễ phân loại, dễ dàng xác định tìm được thông tin mình muốn tìm.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24" grpId="0" animBg="1"/>
      <p:bldP spid="24" grpId="1" animBg="1"/>
      <p:bldP spid="15" grpId="0" animBg="1"/>
      <p:bldP spid="15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5819" y="2628900"/>
            <a:ext cx="8943407" cy="876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nhóm đôi hoàn thành phiếu học tập số 1</a:t>
            </a:r>
            <a:endParaRPr lang="en-GB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2315" y="1976100"/>
            <a:ext cx="8229600" cy="560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Tìm thông tin theo danh mục trên website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7200" y="1447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231742"/>
            <a:ext cx="762635" cy="7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200" y="685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" y="4217128"/>
            <a:ext cx="990600" cy="1007799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1524000" y="3883531"/>
            <a:ext cx="7350760" cy="2960975"/>
          </a:xfrm>
          <a:prstGeom prst="wedgeRoundRectCallout">
            <a:avLst>
              <a:gd name="adj1" fmla="val -60101"/>
              <a:gd name="adj2" fmla="val -1284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/>
              </a:rPr>
              <a:t> Em hãy kể tên các mục trong danh mục phân loại trên website truyencotich.vn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?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"/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"/>
              </a:rPr>
              <a:t>Trên website truyencotich.vn, em hãy nêu cách tìm: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"/>
              </a:rPr>
              <a:t>Truyện cổ tích thế giới.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"/>
              </a:rPr>
              <a:t>Truyện mới đăng.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5819" y="2628900"/>
            <a:ext cx="8943407" cy="4152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Ghi chú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 tin trên website thường được phân loại, sắp xếp để dễ tìm.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 vào danh mục phân loại, cách sắp xếp trên website, em có thể dễ dàng tìm được thông tin mong muốn.</a:t>
            </a:r>
          </a:p>
          <a:p>
            <a:pPr algn="l"/>
            <a:endParaRPr lang="en-GB" sz="3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2315" y="1976100"/>
            <a:ext cx="8229600" cy="560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Tìm thông tin theo danh mục trên website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7200" y="1447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231742"/>
            <a:ext cx="762635" cy="7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200" y="685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" y="2647950"/>
            <a:ext cx="894781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266" y="2819400"/>
            <a:ext cx="8943407" cy="495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thông tin SGK/T9, quan sát Hình 4</a:t>
            </a:r>
            <a:endParaRPr lang="en-GB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65692" y="1320975"/>
            <a:ext cx="5008245" cy="560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Tìm thông tin theo danh mục trên website</a:t>
            </a:r>
            <a:endParaRPr lang="en-GB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7200" y="1447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231742"/>
            <a:ext cx="762635" cy="7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200" y="685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" y="4267200"/>
            <a:ext cx="990600" cy="1007799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1499884" y="3581400"/>
            <a:ext cx="7567916" cy="2895600"/>
          </a:xfrm>
          <a:prstGeom prst="wedgeRoundRectCallout">
            <a:avLst>
              <a:gd name="adj1" fmla="val -62483"/>
              <a:gd name="adj2" fmla="val 24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Công cụ tìm kiếm ở vị trí nào trên trang chủ truyencotich.vn?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Công cụ tìm kiếm trên website dùng để làm gì?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Trong trường hợp nào ta nên sử dụng công cụ tìm kiếm để tìm thông tin?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8245" y="2057400"/>
            <a:ext cx="8145692" cy="6800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Tìm thông tin trên website bằng công cụ tìm kiếm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499884" y="3570400"/>
            <a:ext cx="7567916" cy="2895600"/>
          </a:xfrm>
          <a:prstGeom prst="wedgeRoundRectCallout">
            <a:avLst>
              <a:gd name="adj1" fmla="val -62483"/>
              <a:gd name="adj2" fmla="val 24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Công cụ tìm kiếm ở vị trí nào trên trang chủ truyencotich.vn?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Nằm ở phía trên đầu, bên phải có chữ tìm kiếm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485293" y="3570400"/>
            <a:ext cx="7567916" cy="2895600"/>
          </a:xfrm>
          <a:prstGeom prst="wedgeRoundRectCallout">
            <a:avLst>
              <a:gd name="adj1" fmla="val -62483"/>
              <a:gd name="adj2" fmla="val 24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+ Công cụ tìm kiếm trên website dùng để làm gì?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Để hỗ trợ tìm kiếm thông tin trên website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485293" y="3586962"/>
            <a:ext cx="7567916" cy="2895600"/>
          </a:xfrm>
          <a:prstGeom prst="wedgeRoundRectCallout">
            <a:avLst>
              <a:gd name="adj1" fmla="val -62483"/>
              <a:gd name="adj2" fmla="val 24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Trong trường hợp nào ta nên sử dụng công cụ tìm kiếm để tìm thông tin?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Khi chưa xác định thông tin đó được lưu trữ ở đâu trên website.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4" grpId="1" animBg="1"/>
      <p:bldP spid="24" grpId="2" animBg="1"/>
      <p:bldP spid="24" grpId="3" animBg="1"/>
      <p:bldP spid="21" grpId="0" animBg="1"/>
      <p:bldP spid="22" grpId="0" animBg="1"/>
      <p:bldP spid="22" grpId="1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266" y="2819400"/>
            <a:ext cx="8943407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nhóm đôi hoàn thành phiếu học tập số 2</a:t>
            </a:r>
            <a:endParaRPr lang="en-GB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65692" y="1320975"/>
            <a:ext cx="5008245" cy="560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Tìm thông tin theo danh mục trên website</a:t>
            </a:r>
            <a:endParaRPr lang="en-GB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7200" y="1447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231742"/>
            <a:ext cx="762635" cy="7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200" y="685800"/>
            <a:ext cx="240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" y="4267200"/>
            <a:ext cx="990600" cy="1007799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1752600" y="4047199"/>
            <a:ext cx="6987709" cy="2455599"/>
          </a:xfrm>
          <a:prstGeom prst="wedgeRoundRectCallout">
            <a:avLst>
              <a:gd name="adj1" fmla="val -61904"/>
              <a:gd name="adj2" fmla="val -996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Hãy nêu các bước tìm các truyện trên website truyencotich.vn sau:</a:t>
            </a:r>
          </a:p>
          <a:p>
            <a:pPr marL="457200" indent="-457200">
              <a:buFont typeface="Wingdings" pitchFamily="2" charset="2"/>
              <a:buChar char="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Sự tích cây khế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/>
              </a:rPr>
              <a:t>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Sự tích hoa Antigon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8245" y="2057400"/>
            <a:ext cx="8145692" cy="6800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Tìm thông tin trên website bằng công cụ tìm kiếm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 Tìm Thông Tin Trên Website (Tiết 1)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4" grpId="1" animBg="1"/>
      <p:bldP spid="24" grpId="2" animBg="1"/>
      <p:bldP spid="24" grpId="3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927</Words>
  <Application>Microsoft Office PowerPoint</Application>
  <PresentationFormat>On-screen Show (4:3)</PresentationFormat>
  <Paragraphs>99</Paragraphs>
  <Slides>13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Bitmap Image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75</cp:revision>
  <dcterms:created xsi:type="dcterms:W3CDTF">2021-09-04T11:24:14Z</dcterms:created>
  <dcterms:modified xsi:type="dcterms:W3CDTF">2024-12-25T08:34:05Z</dcterms:modified>
</cp:coreProperties>
</file>