
<file path=[Content_Types].xml><?xml version="1.0" encoding="utf-8"?>
<Types xmlns="http://schemas.openxmlformats.org/package/2006/content-types">
  <Default ContentType="image/jpeg" Extension="jpg"/>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2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9" roundtripDataSignature="AMtx7mhV3cqGbiQMHhLnm1/3N/IOb5GD8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customschemas.google.com/relationships/presentationmetadata" Target="metadata"/><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6" name="Google Shape;86;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9" name="Google Shape;169;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3" name="Google Shape;183;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2" name="Google Shape;192;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2" name="Google Shape;202;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3" name="Google Shape;213;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2" name="Google Shape;222;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4" name="Google Shape;234;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0" name="Google Shape;240;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9" name="Google Shape;249;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GV bấm vào hình mũi tên để trở lại slide chọn câu hỏi.</a:t>
            </a:r>
            <a:endParaRPr/>
          </a:p>
        </p:txBody>
      </p:sp>
      <p:sp>
        <p:nvSpPr>
          <p:cNvPr id="250" name="Google Shape;250;p1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1" name="Google Shape;261;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GV bấm vào hình mũi tên để trở lại slide chọn câu hỏi.</a:t>
            </a:r>
            <a:endParaRPr/>
          </a:p>
        </p:txBody>
      </p:sp>
      <p:sp>
        <p:nvSpPr>
          <p:cNvPr id="262" name="Google Shape;262;p2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3" name="Google Shape;93;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3" name="Google Shape;273;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GV bấm vào hình mũi tên để trở lại slide chọn câu hỏi.</a:t>
            </a:r>
            <a:endParaRPr/>
          </a:p>
        </p:txBody>
      </p:sp>
      <p:sp>
        <p:nvSpPr>
          <p:cNvPr id="274" name="Google Shape;274;p2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5" name="Google Shape;285;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GV bấm vào hình mũi tên để trở lại slide chọn câu hỏi.</a:t>
            </a:r>
            <a:endParaRPr/>
          </a:p>
        </p:txBody>
      </p:sp>
      <p:sp>
        <p:nvSpPr>
          <p:cNvPr id="286" name="Google Shape;286;p2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7" name="Google Shape;297;p2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GV bấm vào hình mũi tên để trở lại slide chọn câu hỏi.</a:t>
            </a:r>
            <a:endParaRPr/>
          </a:p>
        </p:txBody>
      </p:sp>
      <p:sp>
        <p:nvSpPr>
          <p:cNvPr id="298" name="Google Shape;298;p2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p2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9" name="Google Shape;309;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p2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4" name="Google Shape;324;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2" name="Google Shape;102;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2" name="Google Shape;112;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0" name="Google Shape;120;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0" name="Google Shape;130;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9" name="Google Shape;139;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9" name="Google Shape;149;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2" name="Google Shape;162;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27"/>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27"/>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2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2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3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36"/>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3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3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3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37"/>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37"/>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3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3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3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1" name="Shape 21"/>
        <p:cNvGrpSpPr/>
        <p:nvPr/>
      </p:nvGrpSpPr>
      <p:grpSpPr>
        <a:xfrm>
          <a:off x="0" y="0"/>
          <a:ext cx="0" cy="0"/>
          <a:chOff x="0" y="0"/>
          <a:chExt cx="0" cy="0"/>
        </a:xfrm>
      </p:grpSpPr>
      <p:sp>
        <p:nvSpPr>
          <p:cNvPr id="22" name="Google Shape;22;p2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2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5" name="Shape 25"/>
        <p:cNvGrpSpPr/>
        <p:nvPr/>
      </p:nvGrpSpPr>
      <p:grpSpPr>
        <a:xfrm>
          <a:off x="0" y="0"/>
          <a:ext cx="0" cy="0"/>
          <a:chOff x="0" y="0"/>
          <a:chExt cx="0" cy="0"/>
        </a:xfrm>
      </p:grpSpPr>
      <p:sp>
        <p:nvSpPr>
          <p:cNvPr id="26" name="Google Shape;26;p2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 name="Google Shape;27;p2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8" name="Google Shape;28;p2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1" name="Shape 31"/>
        <p:cNvGrpSpPr/>
        <p:nvPr/>
      </p:nvGrpSpPr>
      <p:grpSpPr>
        <a:xfrm>
          <a:off x="0" y="0"/>
          <a:ext cx="0" cy="0"/>
          <a:chOff x="0" y="0"/>
          <a:chExt cx="0" cy="0"/>
        </a:xfrm>
      </p:grpSpPr>
      <p:sp>
        <p:nvSpPr>
          <p:cNvPr id="32" name="Google Shape;32;p30"/>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 name="Google Shape;33;p30"/>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4" name="Google Shape;34;p3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3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3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7" name="Shape 37"/>
        <p:cNvGrpSpPr/>
        <p:nvPr/>
      </p:nvGrpSpPr>
      <p:grpSpPr>
        <a:xfrm>
          <a:off x="0" y="0"/>
          <a:ext cx="0" cy="0"/>
          <a:chOff x="0" y="0"/>
          <a:chExt cx="0" cy="0"/>
        </a:xfrm>
      </p:grpSpPr>
      <p:sp>
        <p:nvSpPr>
          <p:cNvPr id="38" name="Google Shape;38;p3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 name="Google Shape;39;p31"/>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31"/>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 name="Google Shape;41;p3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3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3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4" name="Shape 44"/>
        <p:cNvGrpSpPr/>
        <p:nvPr/>
      </p:nvGrpSpPr>
      <p:grpSpPr>
        <a:xfrm>
          <a:off x="0" y="0"/>
          <a:ext cx="0" cy="0"/>
          <a:chOff x="0" y="0"/>
          <a:chExt cx="0" cy="0"/>
        </a:xfrm>
      </p:grpSpPr>
      <p:sp>
        <p:nvSpPr>
          <p:cNvPr id="45" name="Google Shape;45;p32"/>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6" name="Google Shape;46;p32"/>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7" name="Google Shape;47;p32"/>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8" name="Google Shape;48;p32"/>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9" name="Google Shape;49;p32"/>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0" name="Google Shape;50;p3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3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3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3" name="Shape 53"/>
        <p:cNvGrpSpPr/>
        <p:nvPr/>
      </p:nvGrpSpPr>
      <p:grpSpPr>
        <a:xfrm>
          <a:off x="0" y="0"/>
          <a:ext cx="0" cy="0"/>
          <a:chOff x="0" y="0"/>
          <a:chExt cx="0" cy="0"/>
        </a:xfrm>
      </p:grpSpPr>
      <p:sp>
        <p:nvSpPr>
          <p:cNvPr id="54" name="Google Shape;54;p3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5" name="Google Shape;55;p3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3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3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34"/>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34"/>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34"/>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3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35"/>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35"/>
          <p:cNvSpPr/>
          <p:nvPr>
            <p:ph idx="2" type="pic"/>
          </p:nvPr>
        </p:nvSpPr>
        <p:spPr>
          <a:xfrm>
            <a:off x="5183188" y="987425"/>
            <a:ext cx="6172200" cy="4873625"/>
          </a:xfrm>
          <a:prstGeom prst="rect">
            <a:avLst/>
          </a:prstGeom>
          <a:noFill/>
          <a:ln>
            <a:noFill/>
          </a:ln>
        </p:spPr>
      </p:sp>
      <p:sp>
        <p:nvSpPr>
          <p:cNvPr id="68" name="Google Shape;68;p35"/>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3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3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3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2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2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2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0.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20.jpg"/><Relationship Id="rId4" Type="http://schemas.openxmlformats.org/officeDocument/2006/relationships/image" Target="../media/image7.png"/><Relationship Id="rId11" Type="http://schemas.openxmlformats.org/officeDocument/2006/relationships/image" Target="../media/image1.png"/><Relationship Id="rId10" Type="http://schemas.openxmlformats.org/officeDocument/2006/relationships/image" Target="../media/image9.png"/><Relationship Id="rId9" Type="http://schemas.openxmlformats.org/officeDocument/2006/relationships/image" Target="../media/image5.png"/><Relationship Id="rId5" Type="http://schemas.openxmlformats.org/officeDocument/2006/relationships/image" Target="../media/image10.png"/><Relationship Id="rId6" Type="http://schemas.openxmlformats.org/officeDocument/2006/relationships/image" Target="../media/image4.png"/><Relationship Id="rId7" Type="http://schemas.openxmlformats.org/officeDocument/2006/relationships/image" Target="../media/image11.png"/><Relationship Id="rId8"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20.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0.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0.jpg"/><Relationship Id="rId4" Type="http://schemas.openxmlformats.org/officeDocument/2006/relationships/image" Target="../media/image23.png"/><Relationship Id="rId5" Type="http://schemas.openxmlformats.org/officeDocument/2006/relationships/image" Target="../media/image7.png"/><Relationship Id="rId6" Type="http://schemas.openxmlformats.org/officeDocument/2006/relationships/image" Target="../media/image24.png"/><Relationship Id="rId7" Type="http://schemas.openxmlformats.org/officeDocument/2006/relationships/image" Target="../media/image27.png"/><Relationship Id="rId8" Type="http://schemas.openxmlformats.org/officeDocument/2006/relationships/image" Target="../media/image2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0.jpg"/><Relationship Id="rId4" Type="http://schemas.openxmlformats.org/officeDocument/2006/relationships/image" Target="../media/image23.png"/><Relationship Id="rId5" Type="http://schemas.openxmlformats.org/officeDocument/2006/relationships/image" Target="../media/image7.png"/><Relationship Id="rId6" Type="http://schemas.openxmlformats.org/officeDocument/2006/relationships/image" Target="../media/image3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0.jpg"/><Relationship Id="rId4" Type="http://schemas.openxmlformats.org/officeDocument/2006/relationships/image" Target="../media/image23.png"/><Relationship Id="rId9" Type="http://schemas.openxmlformats.org/officeDocument/2006/relationships/image" Target="../media/image28.png"/><Relationship Id="rId5" Type="http://schemas.openxmlformats.org/officeDocument/2006/relationships/image" Target="../media/image7.png"/><Relationship Id="rId6" Type="http://schemas.openxmlformats.org/officeDocument/2006/relationships/image" Target="../media/image33.png"/><Relationship Id="rId7" Type="http://schemas.openxmlformats.org/officeDocument/2006/relationships/image" Target="../media/image25.png"/><Relationship Id="rId8" Type="http://schemas.openxmlformats.org/officeDocument/2006/relationships/image" Target="../media/image3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3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0.jpg"/><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42.png"/><Relationship Id="rId4" Type="http://schemas.openxmlformats.org/officeDocument/2006/relationships/image" Target="../media/image3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42.png"/><Relationship Id="rId4" Type="http://schemas.openxmlformats.org/officeDocument/2006/relationships/image" Target="../media/image3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0.jpg"/><Relationship Id="rId4" Type="http://schemas.openxmlformats.org/officeDocument/2006/relationships/image" Target="../media/image1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42.png"/><Relationship Id="rId4" Type="http://schemas.openxmlformats.org/officeDocument/2006/relationships/image" Target="../media/image3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42.png"/><Relationship Id="rId4" Type="http://schemas.openxmlformats.org/officeDocument/2006/relationships/image" Target="../media/image3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42.png"/><Relationship Id="rId4" Type="http://schemas.openxmlformats.org/officeDocument/2006/relationships/image" Target="../media/image3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30.gif"/><Relationship Id="rId4" Type="http://schemas.openxmlformats.org/officeDocument/2006/relationships/image" Target="../media/image34.png"/><Relationship Id="rId5" Type="http://schemas.openxmlformats.org/officeDocument/2006/relationships/image" Target="../media/image41.png"/><Relationship Id="rId6" Type="http://schemas.openxmlformats.org/officeDocument/2006/relationships/image" Target="../media/image44.png"/><Relationship Id="rId7" Type="http://schemas.openxmlformats.org/officeDocument/2006/relationships/image" Target="../media/image35.png"/><Relationship Id="rId8" Type="http://schemas.openxmlformats.org/officeDocument/2006/relationships/image" Target="../media/image4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20.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0.jp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20.jpg"/><Relationship Id="rId4" Type="http://schemas.openxmlformats.org/officeDocument/2006/relationships/image" Target="../media/image2.png"/><Relationship Id="rId5"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20.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20.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0.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20.jpg"/><Relationship Id="rId4" Type="http://schemas.openxmlformats.org/officeDocument/2006/relationships/image" Target="../media/image7.png"/><Relationship Id="rId10" Type="http://schemas.openxmlformats.org/officeDocument/2006/relationships/image" Target="../media/image1.png"/><Relationship Id="rId9" Type="http://schemas.openxmlformats.org/officeDocument/2006/relationships/image" Target="../media/image9.png"/><Relationship Id="rId5" Type="http://schemas.openxmlformats.org/officeDocument/2006/relationships/image" Target="../media/image10.png"/><Relationship Id="rId6" Type="http://schemas.openxmlformats.org/officeDocument/2006/relationships/image" Target="../media/image4.png"/><Relationship Id="rId7" Type="http://schemas.openxmlformats.org/officeDocument/2006/relationships/image" Target="../media/image13.png"/><Relationship Id="rId8"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0.jp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
          <p:cNvSpPr/>
          <p:nvPr/>
        </p:nvSpPr>
        <p:spPr>
          <a:xfrm>
            <a:off x="0" y="0"/>
            <a:ext cx="12192000" cy="68580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38883" l="0" r="0" t="-38885"/>
            </a:stretch>
          </a:blipFill>
          <a:ln>
            <a:noFill/>
          </a:ln>
        </p:spPr>
      </p:sp>
      <p:sp>
        <p:nvSpPr>
          <p:cNvPr id="89" name="Google Shape;89;p1"/>
          <p:cNvSpPr/>
          <p:nvPr/>
        </p:nvSpPr>
        <p:spPr>
          <a:xfrm>
            <a:off x="508000" y="635000"/>
            <a:ext cx="11176000" cy="5588000"/>
          </a:xfrm>
          <a:prstGeom prst="rect">
            <a:avLst/>
          </a:prstGeom>
          <a:solidFill>
            <a:schemeClr val="lt1"/>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200" u="none" cap="none" strike="noStrike">
              <a:solidFill>
                <a:schemeClr val="lt1"/>
              </a:solidFill>
              <a:latin typeface="Calibri"/>
              <a:ea typeface="Calibri"/>
              <a:cs typeface="Calibri"/>
              <a:sym typeface="Calibri"/>
            </a:endParaRPr>
          </a:p>
        </p:txBody>
      </p:sp>
      <p:sp>
        <p:nvSpPr>
          <p:cNvPr id="90" name="Google Shape;90;p1"/>
          <p:cNvSpPr txBox="1"/>
          <p:nvPr/>
        </p:nvSpPr>
        <p:spPr>
          <a:xfrm>
            <a:off x="1937822" y="2022779"/>
            <a:ext cx="8349915" cy="276998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3600" u="none" cap="none" strike="noStrike">
                <a:solidFill>
                  <a:srgbClr val="FF0000"/>
                </a:solidFill>
                <a:latin typeface="Times New Roman"/>
                <a:ea typeface="Times New Roman"/>
                <a:cs typeface="Times New Roman"/>
                <a:sym typeface="Times New Roman"/>
              </a:rPr>
              <a:t>CHỦ ĐỀ E: ỨNG DỤNG TIN HỌC</a:t>
            </a:r>
            <a:endParaRPr/>
          </a:p>
          <a:p>
            <a:pPr indent="0" lvl="0" marL="0" marR="0" rtl="0" algn="ctr">
              <a:spcBef>
                <a:spcPts val="1200"/>
              </a:spcBef>
              <a:spcAft>
                <a:spcPts val="0"/>
              </a:spcAft>
              <a:buNone/>
            </a:pPr>
            <a:r>
              <a:rPr b="1" i="0" lang="en-US" sz="3600" u="none" cap="none" strike="noStrike">
                <a:solidFill>
                  <a:srgbClr val="0000CC"/>
                </a:solidFill>
                <a:latin typeface="Times New Roman"/>
                <a:ea typeface="Times New Roman"/>
                <a:cs typeface="Times New Roman"/>
                <a:sym typeface="Times New Roman"/>
              </a:rPr>
              <a:t>THỰC HÀNH SOẠN THẢO VĂN BẢN</a:t>
            </a:r>
            <a:endParaRPr/>
          </a:p>
          <a:p>
            <a:pPr indent="0" lvl="0" marL="0" marR="0" rtl="0" algn="ctr">
              <a:spcBef>
                <a:spcPts val="1200"/>
              </a:spcBef>
              <a:spcAft>
                <a:spcPts val="0"/>
              </a:spcAft>
              <a:buNone/>
            </a:pPr>
            <a:r>
              <a:rPr b="1" i="0" lang="en-US" sz="3600" u="none" cap="none" strike="noStrike">
                <a:solidFill>
                  <a:srgbClr val="FF0000"/>
                </a:solidFill>
                <a:latin typeface="Times New Roman"/>
                <a:ea typeface="Times New Roman"/>
                <a:cs typeface="Times New Roman"/>
                <a:sym typeface="Times New Roman"/>
              </a:rPr>
              <a:t>BÀI 3: THỰC HÀNH</a:t>
            </a:r>
            <a:endParaRPr/>
          </a:p>
          <a:p>
            <a:pPr indent="0" lvl="0" marL="0" marR="0" rtl="0" algn="ctr">
              <a:spcBef>
                <a:spcPts val="1200"/>
              </a:spcBef>
              <a:spcAft>
                <a:spcPts val="0"/>
              </a:spcAft>
              <a:buNone/>
            </a:pPr>
            <a:r>
              <a:rPr b="1" i="0" lang="en-US" sz="3600" u="none" cap="none" strike="noStrike">
                <a:solidFill>
                  <a:srgbClr val="FF0000"/>
                </a:solidFill>
                <a:latin typeface="Times New Roman"/>
                <a:ea typeface="Times New Roman"/>
                <a:cs typeface="Times New Roman"/>
                <a:sym typeface="Times New Roman"/>
              </a:rPr>
              <a:t>CHÈN ẢNH VÀO VĂN BẢN</a:t>
            </a:r>
            <a:endParaRPr/>
          </a:p>
        </p:txBody>
      </p:sp>
    </p:spTree>
  </p:cSld>
  <p:clrMapOvr>
    <a:masterClrMapping/>
  </p:clrMapOvr>
  <mc:AlternateContent>
    <mc:Choice Requires="p14">
      <p:transition spd="slow" p14:dur="1200">
        <p14:prism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90"/>
                                        </p:tgtEl>
                                        <p:attrNameLst>
                                          <p:attrName>style.visibility</p:attrName>
                                        </p:attrNameLst>
                                      </p:cBhvr>
                                      <p:to>
                                        <p:strVal val="visible"/>
                                      </p:to>
                                    </p:set>
                                    <p:animEffect filter="fade" transition="in">
                                      <p:cBhvr>
                                        <p:cTn dur="500"/>
                                        <p:tgtEl>
                                          <p:spTgt spid="9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10"/>
          <p:cNvSpPr/>
          <p:nvPr/>
        </p:nvSpPr>
        <p:spPr>
          <a:xfrm>
            <a:off x="0" y="0"/>
            <a:ext cx="12192000" cy="68580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38883" l="0" r="0" t="-38885"/>
            </a:stretch>
          </a:blipFill>
          <a:ln>
            <a:noFill/>
          </a:ln>
        </p:spPr>
      </p:sp>
      <p:sp>
        <p:nvSpPr>
          <p:cNvPr id="172" name="Google Shape;172;p10"/>
          <p:cNvSpPr/>
          <p:nvPr/>
        </p:nvSpPr>
        <p:spPr>
          <a:xfrm>
            <a:off x="508000" y="635000"/>
            <a:ext cx="11176000" cy="5588000"/>
          </a:xfrm>
          <a:prstGeom prst="rect">
            <a:avLst/>
          </a:prstGeom>
          <a:solidFill>
            <a:schemeClr val="lt1"/>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200" u="none" cap="none" strike="noStrike">
              <a:solidFill>
                <a:schemeClr val="lt1"/>
              </a:solidFill>
              <a:latin typeface="Calibri"/>
              <a:ea typeface="Calibri"/>
              <a:cs typeface="Calibri"/>
              <a:sym typeface="Calibri"/>
            </a:endParaRPr>
          </a:p>
        </p:txBody>
      </p:sp>
      <p:pic>
        <p:nvPicPr>
          <p:cNvPr id="173" name="Google Shape;173;p10"/>
          <p:cNvPicPr preferRelativeResize="0"/>
          <p:nvPr/>
        </p:nvPicPr>
        <p:blipFill rotWithShape="1">
          <a:blip r:embed="rId4">
            <a:alphaModFix/>
          </a:blip>
          <a:srcRect b="0" l="0" r="0" t="0"/>
          <a:stretch/>
        </p:blipFill>
        <p:spPr>
          <a:xfrm>
            <a:off x="951636" y="1266768"/>
            <a:ext cx="9602016" cy="563651"/>
          </a:xfrm>
          <a:prstGeom prst="rect">
            <a:avLst/>
          </a:prstGeom>
          <a:noFill/>
          <a:ln>
            <a:noFill/>
          </a:ln>
        </p:spPr>
      </p:pic>
      <p:pic>
        <p:nvPicPr>
          <p:cNvPr id="174" name="Google Shape;174;p10"/>
          <p:cNvPicPr preferRelativeResize="0"/>
          <p:nvPr/>
        </p:nvPicPr>
        <p:blipFill rotWithShape="1">
          <a:blip r:embed="rId5">
            <a:alphaModFix/>
          </a:blip>
          <a:srcRect b="0" l="0" r="0" t="0"/>
          <a:stretch/>
        </p:blipFill>
        <p:spPr>
          <a:xfrm>
            <a:off x="1002902" y="1830419"/>
            <a:ext cx="9596938" cy="472481"/>
          </a:xfrm>
          <a:prstGeom prst="rect">
            <a:avLst/>
          </a:prstGeom>
          <a:noFill/>
          <a:ln>
            <a:noFill/>
          </a:ln>
        </p:spPr>
      </p:pic>
      <p:pic>
        <p:nvPicPr>
          <p:cNvPr id="175" name="Google Shape;175;p10"/>
          <p:cNvPicPr preferRelativeResize="0"/>
          <p:nvPr/>
        </p:nvPicPr>
        <p:blipFill rotWithShape="1">
          <a:blip r:embed="rId6">
            <a:alphaModFix/>
          </a:blip>
          <a:srcRect b="0" l="0" r="0" t="0"/>
          <a:stretch/>
        </p:blipFill>
        <p:spPr>
          <a:xfrm>
            <a:off x="982118" y="2545401"/>
            <a:ext cx="10489075" cy="472480"/>
          </a:xfrm>
          <a:prstGeom prst="rect">
            <a:avLst/>
          </a:prstGeom>
          <a:noFill/>
          <a:ln>
            <a:noFill/>
          </a:ln>
        </p:spPr>
      </p:pic>
      <p:pic>
        <p:nvPicPr>
          <p:cNvPr id="176" name="Google Shape;176;p10"/>
          <p:cNvPicPr preferRelativeResize="0"/>
          <p:nvPr/>
        </p:nvPicPr>
        <p:blipFill rotWithShape="1">
          <a:blip r:embed="rId7">
            <a:alphaModFix/>
          </a:blip>
          <a:srcRect b="0" l="0" r="0" t="0"/>
          <a:stretch/>
        </p:blipFill>
        <p:spPr>
          <a:xfrm>
            <a:off x="538995" y="5313803"/>
            <a:ext cx="10281348" cy="721588"/>
          </a:xfrm>
          <a:prstGeom prst="rect">
            <a:avLst/>
          </a:prstGeom>
          <a:noFill/>
          <a:ln>
            <a:noFill/>
          </a:ln>
        </p:spPr>
      </p:pic>
      <p:pic>
        <p:nvPicPr>
          <p:cNvPr id="177" name="Google Shape;177;p10"/>
          <p:cNvPicPr preferRelativeResize="0"/>
          <p:nvPr/>
        </p:nvPicPr>
        <p:blipFill rotWithShape="1">
          <a:blip r:embed="rId8">
            <a:alphaModFix/>
          </a:blip>
          <a:srcRect b="0" l="0" r="0" t="0"/>
          <a:stretch/>
        </p:blipFill>
        <p:spPr>
          <a:xfrm>
            <a:off x="1002902" y="4127501"/>
            <a:ext cx="10049916" cy="490112"/>
          </a:xfrm>
          <a:prstGeom prst="rect">
            <a:avLst/>
          </a:prstGeom>
          <a:noFill/>
          <a:ln>
            <a:noFill/>
          </a:ln>
        </p:spPr>
      </p:pic>
      <p:pic>
        <p:nvPicPr>
          <p:cNvPr id="178" name="Google Shape;178;p10"/>
          <p:cNvPicPr preferRelativeResize="0"/>
          <p:nvPr/>
        </p:nvPicPr>
        <p:blipFill rotWithShape="1">
          <a:blip r:embed="rId9">
            <a:alphaModFix/>
          </a:blip>
          <a:srcRect b="0" l="0" r="0" t="0"/>
          <a:stretch/>
        </p:blipFill>
        <p:spPr>
          <a:xfrm>
            <a:off x="1002902" y="3107175"/>
            <a:ext cx="10714230" cy="875438"/>
          </a:xfrm>
          <a:prstGeom prst="rect">
            <a:avLst/>
          </a:prstGeom>
          <a:noFill/>
          <a:ln>
            <a:noFill/>
          </a:ln>
        </p:spPr>
      </p:pic>
      <p:pic>
        <p:nvPicPr>
          <p:cNvPr id="179" name="Google Shape;179;p10"/>
          <p:cNvPicPr preferRelativeResize="0"/>
          <p:nvPr/>
        </p:nvPicPr>
        <p:blipFill rotWithShape="1">
          <a:blip r:embed="rId10">
            <a:alphaModFix/>
          </a:blip>
          <a:srcRect b="0" l="0" r="0" t="0"/>
          <a:stretch/>
        </p:blipFill>
        <p:spPr>
          <a:xfrm>
            <a:off x="1079675" y="4760876"/>
            <a:ext cx="10736316" cy="538232"/>
          </a:xfrm>
          <a:prstGeom prst="rect">
            <a:avLst/>
          </a:prstGeom>
          <a:noFill/>
          <a:ln>
            <a:noFill/>
          </a:ln>
        </p:spPr>
      </p:pic>
      <p:pic>
        <p:nvPicPr>
          <p:cNvPr id="180" name="Google Shape;180;p10"/>
          <p:cNvPicPr preferRelativeResize="0"/>
          <p:nvPr/>
        </p:nvPicPr>
        <p:blipFill rotWithShape="1">
          <a:blip r:embed="rId11">
            <a:alphaModFix/>
          </a:blip>
          <a:srcRect b="0" l="0" r="0" t="0"/>
          <a:stretch/>
        </p:blipFill>
        <p:spPr>
          <a:xfrm>
            <a:off x="951636" y="798645"/>
            <a:ext cx="7616767" cy="563651"/>
          </a:xfrm>
          <a:prstGeom prst="rect">
            <a:avLst/>
          </a:prstGeom>
          <a:noFill/>
          <a:ln>
            <a:noFill/>
          </a:ln>
        </p:spPr>
      </p:pic>
    </p:spTree>
  </p:cSld>
  <p:clrMapOvr>
    <a:masterClrMapping/>
  </p:clrMapOvr>
  <mc:AlternateContent>
    <mc:Choice Requires="p14">
      <p:transition spd="slow" p14:dur="1200">
        <p14:prism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6"/>
                                        </p:tgtEl>
                                        <p:attrNameLst>
                                          <p:attrName>style.visibility</p:attrName>
                                        </p:attrNameLst>
                                      </p:cBhvr>
                                      <p:to>
                                        <p:strVal val="visible"/>
                                      </p:to>
                                    </p:set>
                                    <p:animEffect filter="fade" transition="in">
                                      <p:cBhvr>
                                        <p:cTn dur="500"/>
                                        <p:tgtEl>
                                          <p:spTgt spid="17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11"/>
          <p:cNvSpPr/>
          <p:nvPr/>
        </p:nvSpPr>
        <p:spPr>
          <a:xfrm>
            <a:off x="0" y="0"/>
            <a:ext cx="12192000" cy="68580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38883" l="0" r="0" t="-38885"/>
            </a:stretch>
          </a:blipFill>
          <a:ln>
            <a:noFill/>
          </a:ln>
        </p:spPr>
      </p:sp>
      <p:sp>
        <p:nvSpPr>
          <p:cNvPr id="186" name="Google Shape;186;p11"/>
          <p:cNvSpPr/>
          <p:nvPr/>
        </p:nvSpPr>
        <p:spPr>
          <a:xfrm>
            <a:off x="508000" y="635000"/>
            <a:ext cx="11176000" cy="5588000"/>
          </a:xfrm>
          <a:prstGeom prst="rect">
            <a:avLst/>
          </a:prstGeom>
          <a:solidFill>
            <a:schemeClr val="lt1"/>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200" u="none" cap="none" strike="noStrike">
              <a:solidFill>
                <a:schemeClr val="lt1"/>
              </a:solidFill>
              <a:latin typeface="Calibri"/>
              <a:ea typeface="Calibri"/>
              <a:cs typeface="Calibri"/>
              <a:sym typeface="Calibri"/>
            </a:endParaRPr>
          </a:p>
        </p:txBody>
      </p:sp>
      <p:sp>
        <p:nvSpPr>
          <p:cNvPr id="187" name="Google Shape;187;p11"/>
          <p:cNvSpPr txBox="1"/>
          <p:nvPr/>
        </p:nvSpPr>
        <p:spPr>
          <a:xfrm>
            <a:off x="616214" y="2980614"/>
            <a:ext cx="5301451" cy="70788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4000" u="none" cap="none" strike="noStrike">
                <a:solidFill>
                  <a:srgbClr val="FF0000"/>
                </a:solidFill>
                <a:latin typeface="Times New Roman"/>
                <a:ea typeface="Times New Roman"/>
                <a:cs typeface="Times New Roman"/>
                <a:sym typeface="Times New Roman"/>
              </a:rPr>
              <a:t>NỘI DUNG BÀI HỌC:</a:t>
            </a:r>
            <a:endParaRPr b="1" i="0" sz="4000" u="none" cap="none" strike="noStrike">
              <a:solidFill>
                <a:srgbClr val="0000CC"/>
              </a:solidFill>
              <a:latin typeface="Times New Roman"/>
              <a:ea typeface="Times New Roman"/>
              <a:cs typeface="Times New Roman"/>
              <a:sym typeface="Times New Roman"/>
            </a:endParaRPr>
          </a:p>
        </p:txBody>
      </p:sp>
      <p:sp>
        <p:nvSpPr>
          <p:cNvPr id="188" name="Google Shape;188;p11"/>
          <p:cNvSpPr txBox="1"/>
          <p:nvPr/>
        </p:nvSpPr>
        <p:spPr>
          <a:xfrm>
            <a:off x="2844448" y="643691"/>
            <a:ext cx="6536661" cy="227754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2800" u="none" cap="none" strike="noStrike">
                <a:solidFill>
                  <a:srgbClr val="FF0000"/>
                </a:solidFill>
                <a:latin typeface="Times New Roman"/>
                <a:ea typeface="Times New Roman"/>
                <a:cs typeface="Times New Roman"/>
                <a:sym typeface="Times New Roman"/>
              </a:rPr>
              <a:t>CHỦ ĐỀ E: ỨNG DỤNG TIN HỌC</a:t>
            </a:r>
            <a:endParaRPr/>
          </a:p>
          <a:p>
            <a:pPr indent="0" lvl="0" marL="0" marR="0" rtl="0" algn="ctr">
              <a:spcBef>
                <a:spcPts val="1200"/>
              </a:spcBef>
              <a:spcAft>
                <a:spcPts val="0"/>
              </a:spcAft>
              <a:buNone/>
            </a:pPr>
            <a:r>
              <a:rPr b="1" i="0" lang="en-US" sz="2800" u="none" cap="none" strike="noStrike">
                <a:solidFill>
                  <a:srgbClr val="0000CC"/>
                </a:solidFill>
                <a:latin typeface="Times New Roman"/>
                <a:ea typeface="Times New Roman"/>
                <a:cs typeface="Times New Roman"/>
                <a:sym typeface="Times New Roman"/>
              </a:rPr>
              <a:t>THỰC HÀNH SOẠN THẢO VĂN BẢN</a:t>
            </a:r>
            <a:endParaRPr/>
          </a:p>
          <a:p>
            <a:pPr indent="0" lvl="0" marL="0" marR="0" rtl="0" algn="ctr">
              <a:spcBef>
                <a:spcPts val="1200"/>
              </a:spcBef>
              <a:spcAft>
                <a:spcPts val="0"/>
              </a:spcAft>
              <a:buNone/>
            </a:pPr>
            <a:r>
              <a:rPr b="1" i="0" lang="en-US" sz="2800" u="none" cap="none" strike="noStrike">
                <a:solidFill>
                  <a:srgbClr val="FF0000"/>
                </a:solidFill>
                <a:latin typeface="Times New Roman"/>
                <a:ea typeface="Times New Roman"/>
                <a:cs typeface="Times New Roman"/>
                <a:sym typeface="Times New Roman"/>
              </a:rPr>
              <a:t>BÀI 3: THỰC HÀNH</a:t>
            </a:r>
            <a:endParaRPr/>
          </a:p>
          <a:p>
            <a:pPr indent="0" lvl="0" marL="0" marR="0" rtl="0" algn="ctr">
              <a:spcBef>
                <a:spcPts val="1200"/>
              </a:spcBef>
              <a:spcAft>
                <a:spcPts val="0"/>
              </a:spcAft>
              <a:buNone/>
            </a:pPr>
            <a:r>
              <a:rPr b="1" i="0" lang="en-US" sz="2800" u="none" cap="none" strike="noStrike">
                <a:solidFill>
                  <a:srgbClr val="FF0000"/>
                </a:solidFill>
                <a:latin typeface="Times New Roman"/>
                <a:ea typeface="Times New Roman"/>
                <a:cs typeface="Times New Roman"/>
                <a:sym typeface="Times New Roman"/>
              </a:rPr>
              <a:t>CHÈN ẢNH VÀO VĂN BẢN</a:t>
            </a:r>
            <a:endParaRPr/>
          </a:p>
        </p:txBody>
      </p:sp>
      <p:sp>
        <p:nvSpPr>
          <p:cNvPr id="189" name="Google Shape;189;p11"/>
          <p:cNvSpPr txBox="1"/>
          <p:nvPr/>
        </p:nvSpPr>
        <p:spPr>
          <a:xfrm>
            <a:off x="622125" y="3794642"/>
            <a:ext cx="11061875" cy="1323439"/>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i="0" lang="en-US" sz="4000" u="none" cap="none" strike="noStrike">
                <a:solidFill>
                  <a:srgbClr val="0000CC"/>
                </a:solidFill>
                <a:latin typeface="Times New Roman"/>
                <a:ea typeface="Times New Roman"/>
                <a:cs typeface="Times New Roman"/>
                <a:sym typeface="Times New Roman"/>
              </a:rPr>
              <a:t>2. Thực hành chèn ảnh được tìm từ Internet vào văn bản.</a:t>
            </a:r>
            <a:endParaRPr/>
          </a:p>
        </p:txBody>
      </p:sp>
    </p:spTree>
  </p:cSld>
  <p:clrMapOvr>
    <a:masterClrMapping/>
  </p:clrMapOvr>
  <mc:AlternateContent>
    <mc:Choice Requires="p14">
      <p:transition spd="slow" p14:dur="1200">
        <p14:prism dir="l"/>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12"/>
          <p:cNvSpPr/>
          <p:nvPr/>
        </p:nvSpPr>
        <p:spPr>
          <a:xfrm>
            <a:off x="0" y="0"/>
            <a:ext cx="12192000" cy="68580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38883" l="0" r="0" t="-38885"/>
            </a:stretch>
          </a:blipFill>
          <a:ln>
            <a:noFill/>
          </a:ln>
        </p:spPr>
      </p:sp>
      <p:sp>
        <p:nvSpPr>
          <p:cNvPr id="195" name="Google Shape;195;p12"/>
          <p:cNvSpPr/>
          <p:nvPr/>
        </p:nvSpPr>
        <p:spPr>
          <a:xfrm>
            <a:off x="508000" y="635000"/>
            <a:ext cx="11176000" cy="5588000"/>
          </a:xfrm>
          <a:prstGeom prst="rect">
            <a:avLst/>
          </a:prstGeom>
          <a:solidFill>
            <a:schemeClr val="lt1"/>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200" u="none" cap="none" strike="noStrike">
              <a:solidFill>
                <a:schemeClr val="lt1"/>
              </a:solidFill>
              <a:latin typeface="Calibri"/>
              <a:ea typeface="Calibri"/>
              <a:cs typeface="Calibri"/>
              <a:sym typeface="Calibri"/>
            </a:endParaRPr>
          </a:p>
        </p:txBody>
      </p:sp>
      <p:sp>
        <p:nvSpPr>
          <p:cNvPr id="196" name="Google Shape;196;p12"/>
          <p:cNvSpPr txBox="1"/>
          <p:nvPr/>
        </p:nvSpPr>
        <p:spPr>
          <a:xfrm>
            <a:off x="3761878" y="643691"/>
            <a:ext cx="4701900" cy="11082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2800" u="none" cap="none" strike="noStrike">
                <a:solidFill>
                  <a:srgbClr val="FF0000"/>
                </a:solidFill>
                <a:latin typeface="Times New Roman"/>
                <a:ea typeface="Times New Roman"/>
                <a:cs typeface="Times New Roman"/>
                <a:sym typeface="Times New Roman"/>
              </a:rPr>
              <a:t>BÀI 3: THỰC HÀNH</a:t>
            </a:r>
            <a:endParaRPr/>
          </a:p>
          <a:p>
            <a:pPr indent="0" lvl="0" marL="0" marR="0" rtl="0" algn="ctr">
              <a:spcBef>
                <a:spcPts val="1200"/>
              </a:spcBef>
              <a:spcAft>
                <a:spcPts val="0"/>
              </a:spcAft>
              <a:buNone/>
            </a:pPr>
            <a:r>
              <a:rPr b="1" i="0" lang="en-US" sz="2800" u="none" cap="none" strike="noStrike">
                <a:solidFill>
                  <a:srgbClr val="FF0000"/>
                </a:solidFill>
                <a:latin typeface="Times New Roman"/>
                <a:ea typeface="Times New Roman"/>
                <a:cs typeface="Times New Roman"/>
                <a:sym typeface="Times New Roman"/>
              </a:rPr>
              <a:t>CHÈN ẢNH </a:t>
            </a:r>
            <a:r>
              <a:rPr b="1" lang="en-US" sz="2800">
                <a:solidFill>
                  <a:srgbClr val="FF0000"/>
                </a:solidFill>
                <a:latin typeface="Times New Roman"/>
                <a:ea typeface="Times New Roman"/>
                <a:cs typeface="Times New Roman"/>
                <a:sym typeface="Times New Roman"/>
              </a:rPr>
              <a:t>VÀO</a:t>
            </a:r>
            <a:r>
              <a:rPr b="1" i="0" lang="en-US" sz="2800" u="none" cap="none" strike="noStrike">
                <a:solidFill>
                  <a:srgbClr val="FF0000"/>
                </a:solidFill>
                <a:latin typeface="Times New Roman"/>
                <a:ea typeface="Times New Roman"/>
                <a:cs typeface="Times New Roman"/>
                <a:sym typeface="Times New Roman"/>
              </a:rPr>
              <a:t> VĂN BẢN</a:t>
            </a:r>
            <a:endParaRPr/>
          </a:p>
        </p:txBody>
      </p:sp>
      <p:sp>
        <p:nvSpPr>
          <p:cNvPr id="197" name="Google Shape;197;p12"/>
          <p:cNvSpPr txBox="1"/>
          <p:nvPr/>
        </p:nvSpPr>
        <p:spPr>
          <a:xfrm>
            <a:off x="640892" y="2947027"/>
            <a:ext cx="2207237" cy="646331"/>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i="0" lang="en-US" sz="3600" u="none" cap="none" strike="noStrike">
                <a:solidFill>
                  <a:srgbClr val="FF0000"/>
                </a:solidFill>
                <a:latin typeface="Times New Roman"/>
                <a:ea typeface="Times New Roman"/>
                <a:cs typeface="Times New Roman"/>
                <a:sym typeface="Times New Roman"/>
              </a:rPr>
              <a:t>Yêu cầu:</a:t>
            </a:r>
            <a:endParaRPr/>
          </a:p>
        </p:txBody>
      </p:sp>
      <p:sp>
        <p:nvSpPr>
          <p:cNvPr id="198" name="Google Shape;198;p12"/>
          <p:cNvSpPr txBox="1"/>
          <p:nvPr/>
        </p:nvSpPr>
        <p:spPr>
          <a:xfrm>
            <a:off x="476001" y="3609943"/>
            <a:ext cx="11176000" cy="1754326"/>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i="0" lang="en-US" sz="3600" u="none" cap="none" strike="noStrike">
                <a:solidFill>
                  <a:srgbClr val="0000CC"/>
                </a:solidFill>
                <a:latin typeface="Times New Roman"/>
                <a:ea typeface="Times New Roman"/>
                <a:cs typeface="Times New Roman"/>
                <a:sym typeface="Times New Roman"/>
              </a:rPr>
              <a:t>	Em hãy tạo một tệp văn bản với nội dung như ở </a:t>
            </a:r>
            <a:r>
              <a:rPr b="1" i="1" lang="en-US" sz="3600" u="none" cap="none" strike="noStrike">
                <a:solidFill>
                  <a:srgbClr val="FF0000"/>
                </a:solidFill>
                <a:latin typeface="Times New Roman"/>
                <a:ea typeface="Times New Roman"/>
                <a:cs typeface="Times New Roman"/>
                <a:sym typeface="Times New Roman"/>
              </a:rPr>
              <a:t>Hình 4</a:t>
            </a:r>
            <a:r>
              <a:rPr b="1" i="0" lang="en-US" sz="3600" u="none" cap="none" strike="noStrike">
                <a:solidFill>
                  <a:srgbClr val="0000CC"/>
                </a:solidFill>
                <a:latin typeface="Times New Roman"/>
                <a:ea typeface="Times New Roman"/>
                <a:cs typeface="Times New Roman"/>
                <a:sym typeface="Times New Roman"/>
              </a:rPr>
              <a:t>, trong đó chèn ảnh vào văn bản được tìm từ Internet.</a:t>
            </a:r>
            <a:endParaRPr/>
          </a:p>
        </p:txBody>
      </p:sp>
      <p:sp>
        <p:nvSpPr>
          <p:cNvPr id="199" name="Google Shape;199;p12"/>
          <p:cNvSpPr txBox="1"/>
          <p:nvPr/>
        </p:nvSpPr>
        <p:spPr>
          <a:xfrm>
            <a:off x="622125" y="1770980"/>
            <a:ext cx="11061875" cy="1200329"/>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i="0" lang="en-US" sz="3600" u="none" cap="none" strike="noStrike">
                <a:solidFill>
                  <a:srgbClr val="0000CC"/>
                </a:solidFill>
                <a:latin typeface="Times New Roman"/>
                <a:ea typeface="Times New Roman"/>
                <a:cs typeface="Times New Roman"/>
                <a:sym typeface="Times New Roman"/>
              </a:rPr>
              <a:t>2. Thực hành chèn ảnh được tìm từ Internet vào văn bản.</a:t>
            </a:r>
            <a:endParaRPr/>
          </a:p>
        </p:txBody>
      </p:sp>
    </p:spTree>
  </p:cSld>
  <p:clrMapOvr>
    <a:masterClrMapping/>
  </p:clrMapOvr>
  <mc:AlternateContent>
    <mc:Choice Requires="p14">
      <p:transition spd="slow" p14:dur="1200">
        <p14:prism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7"/>
                                        </p:tgtEl>
                                        <p:attrNameLst>
                                          <p:attrName>style.visibility</p:attrName>
                                        </p:attrNameLst>
                                      </p:cBhvr>
                                      <p:to>
                                        <p:strVal val="visible"/>
                                      </p:to>
                                    </p:set>
                                    <p:animEffect filter="fade" transition="in">
                                      <p:cBhvr>
                                        <p:cTn dur="500"/>
                                        <p:tgtEl>
                                          <p:spTgt spid="19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8"/>
                                        </p:tgtEl>
                                        <p:attrNameLst>
                                          <p:attrName>style.visibility</p:attrName>
                                        </p:attrNameLst>
                                      </p:cBhvr>
                                      <p:to>
                                        <p:strVal val="visible"/>
                                      </p:to>
                                    </p:set>
                                    <p:animEffect filter="fade" transition="in">
                                      <p:cBhvr>
                                        <p:cTn dur="500"/>
                                        <p:tgtEl>
                                          <p:spTgt spid="19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p14"/>
          <p:cNvSpPr/>
          <p:nvPr/>
        </p:nvSpPr>
        <p:spPr>
          <a:xfrm>
            <a:off x="0" y="0"/>
            <a:ext cx="12192000" cy="68580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38883" l="0" r="0" t="-38885"/>
            </a:stretch>
          </a:blipFill>
          <a:ln>
            <a:noFill/>
          </a:ln>
        </p:spPr>
      </p:sp>
      <p:sp>
        <p:nvSpPr>
          <p:cNvPr id="205" name="Google Shape;205;p14"/>
          <p:cNvSpPr/>
          <p:nvPr/>
        </p:nvSpPr>
        <p:spPr>
          <a:xfrm>
            <a:off x="508000" y="635000"/>
            <a:ext cx="11176000" cy="5588000"/>
          </a:xfrm>
          <a:prstGeom prst="rect">
            <a:avLst/>
          </a:prstGeom>
          <a:solidFill>
            <a:schemeClr val="lt1"/>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050" u="none" cap="none" strike="noStrike">
              <a:solidFill>
                <a:schemeClr val="lt1"/>
              </a:solidFill>
              <a:latin typeface="Calibri"/>
              <a:ea typeface="Calibri"/>
              <a:cs typeface="Calibri"/>
              <a:sym typeface="Calibri"/>
            </a:endParaRPr>
          </a:p>
        </p:txBody>
      </p:sp>
      <p:pic>
        <p:nvPicPr>
          <p:cNvPr id="206" name="Google Shape;206;p14"/>
          <p:cNvPicPr preferRelativeResize="0"/>
          <p:nvPr/>
        </p:nvPicPr>
        <p:blipFill rotWithShape="1">
          <a:blip r:embed="rId4">
            <a:alphaModFix/>
          </a:blip>
          <a:srcRect b="0" l="0" r="0" t="0"/>
          <a:stretch/>
        </p:blipFill>
        <p:spPr>
          <a:xfrm>
            <a:off x="660913" y="649990"/>
            <a:ext cx="8887613" cy="564211"/>
          </a:xfrm>
          <a:prstGeom prst="rect">
            <a:avLst/>
          </a:prstGeom>
          <a:noFill/>
          <a:ln>
            <a:noFill/>
          </a:ln>
        </p:spPr>
      </p:pic>
      <p:pic>
        <p:nvPicPr>
          <p:cNvPr id="207" name="Google Shape;207;p14"/>
          <p:cNvPicPr preferRelativeResize="0"/>
          <p:nvPr/>
        </p:nvPicPr>
        <p:blipFill rotWithShape="1">
          <a:blip r:embed="rId5">
            <a:alphaModFix/>
          </a:blip>
          <a:srcRect b="0" l="0" r="0" t="0"/>
          <a:stretch/>
        </p:blipFill>
        <p:spPr>
          <a:xfrm>
            <a:off x="660913" y="1214201"/>
            <a:ext cx="10241439" cy="601186"/>
          </a:xfrm>
          <a:prstGeom prst="rect">
            <a:avLst/>
          </a:prstGeom>
          <a:noFill/>
          <a:ln>
            <a:noFill/>
          </a:ln>
        </p:spPr>
      </p:pic>
      <p:pic>
        <p:nvPicPr>
          <p:cNvPr id="208" name="Google Shape;208;p14"/>
          <p:cNvPicPr preferRelativeResize="0"/>
          <p:nvPr/>
        </p:nvPicPr>
        <p:blipFill rotWithShape="1">
          <a:blip r:embed="rId6">
            <a:alphaModFix/>
          </a:blip>
          <a:srcRect b="0" l="0" r="0" t="0"/>
          <a:stretch/>
        </p:blipFill>
        <p:spPr>
          <a:xfrm>
            <a:off x="660912" y="1703460"/>
            <a:ext cx="5825317" cy="1669325"/>
          </a:xfrm>
          <a:prstGeom prst="rect">
            <a:avLst/>
          </a:prstGeom>
          <a:noFill/>
          <a:ln>
            <a:noFill/>
          </a:ln>
        </p:spPr>
      </p:pic>
      <p:pic>
        <p:nvPicPr>
          <p:cNvPr id="209" name="Google Shape;209;p14"/>
          <p:cNvPicPr preferRelativeResize="0"/>
          <p:nvPr/>
        </p:nvPicPr>
        <p:blipFill rotWithShape="1">
          <a:blip r:embed="rId7">
            <a:alphaModFix/>
          </a:blip>
          <a:srcRect b="0" l="0" r="0" t="0"/>
          <a:stretch/>
        </p:blipFill>
        <p:spPr>
          <a:xfrm>
            <a:off x="660912" y="3380426"/>
            <a:ext cx="5825317" cy="2819591"/>
          </a:xfrm>
          <a:prstGeom prst="rect">
            <a:avLst/>
          </a:prstGeom>
          <a:noFill/>
          <a:ln>
            <a:noFill/>
          </a:ln>
        </p:spPr>
      </p:pic>
      <p:pic>
        <p:nvPicPr>
          <p:cNvPr id="210" name="Google Shape;210;p14"/>
          <p:cNvPicPr preferRelativeResize="0"/>
          <p:nvPr/>
        </p:nvPicPr>
        <p:blipFill rotWithShape="1">
          <a:blip r:embed="rId8">
            <a:alphaModFix/>
          </a:blip>
          <a:srcRect b="0" l="0" r="0" t="0"/>
          <a:stretch/>
        </p:blipFill>
        <p:spPr>
          <a:xfrm>
            <a:off x="6155974" y="1440087"/>
            <a:ext cx="5525137" cy="3221854"/>
          </a:xfrm>
          <a:prstGeom prst="rect">
            <a:avLst/>
          </a:prstGeom>
          <a:noFill/>
          <a:ln>
            <a:noFill/>
          </a:ln>
        </p:spPr>
      </p:pic>
    </p:spTree>
  </p:cSld>
  <p:clrMapOvr>
    <a:masterClrMapping/>
  </p:clrMapOvr>
  <mc:AlternateContent>
    <mc:Choice Requires="p14">
      <p:transition spd="slow" p14:dur="1200">
        <p14:prism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6"/>
                                        </p:tgtEl>
                                        <p:attrNameLst>
                                          <p:attrName>style.visibility</p:attrName>
                                        </p:attrNameLst>
                                      </p:cBhvr>
                                      <p:to>
                                        <p:strVal val="visible"/>
                                      </p:to>
                                    </p:set>
                                    <p:animEffect filter="fade" transition="in">
                                      <p:cBhvr>
                                        <p:cTn dur="500"/>
                                        <p:tgtEl>
                                          <p:spTgt spid="20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7"/>
                                        </p:tgtEl>
                                        <p:attrNameLst>
                                          <p:attrName>style.visibility</p:attrName>
                                        </p:attrNameLst>
                                      </p:cBhvr>
                                      <p:to>
                                        <p:strVal val="visible"/>
                                      </p:to>
                                    </p:set>
                                    <p:animEffect filter="fade" transition="in">
                                      <p:cBhvr>
                                        <p:cTn dur="500"/>
                                        <p:tgtEl>
                                          <p:spTgt spid="20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8"/>
                                        </p:tgtEl>
                                        <p:attrNameLst>
                                          <p:attrName>style.visibility</p:attrName>
                                        </p:attrNameLst>
                                      </p:cBhvr>
                                      <p:to>
                                        <p:strVal val="visible"/>
                                      </p:to>
                                    </p:set>
                                    <p:animEffect filter="fade" transition="in">
                                      <p:cBhvr>
                                        <p:cTn dur="500"/>
                                        <p:tgtEl>
                                          <p:spTgt spid="20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9"/>
                                        </p:tgtEl>
                                        <p:attrNameLst>
                                          <p:attrName>style.visibility</p:attrName>
                                        </p:attrNameLst>
                                      </p:cBhvr>
                                      <p:to>
                                        <p:strVal val="visible"/>
                                      </p:to>
                                    </p:set>
                                    <p:animEffect filter="fade" transition="in">
                                      <p:cBhvr>
                                        <p:cTn dur="500"/>
                                        <p:tgtEl>
                                          <p:spTgt spid="20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0"/>
                                        </p:tgtEl>
                                        <p:attrNameLst>
                                          <p:attrName>style.visibility</p:attrName>
                                        </p:attrNameLst>
                                      </p:cBhvr>
                                      <p:to>
                                        <p:strVal val="visible"/>
                                      </p:to>
                                    </p:set>
                                    <p:animEffect filter="fade" transition="in">
                                      <p:cBhvr>
                                        <p:cTn dur="500"/>
                                        <p:tgtEl>
                                          <p:spTgt spid="21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15"/>
          <p:cNvSpPr/>
          <p:nvPr/>
        </p:nvSpPr>
        <p:spPr>
          <a:xfrm>
            <a:off x="0" y="0"/>
            <a:ext cx="12192000" cy="68580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38883" l="0" r="0" t="-38885"/>
            </a:stretch>
          </a:blipFill>
          <a:ln>
            <a:noFill/>
          </a:ln>
        </p:spPr>
      </p:sp>
      <p:sp>
        <p:nvSpPr>
          <p:cNvPr id="216" name="Google Shape;216;p15"/>
          <p:cNvSpPr/>
          <p:nvPr/>
        </p:nvSpPr>
        <p:spPr>
          <a:xfrm>
            <a:off x="508000" y="635000"/>
            <a:ext cx="11176000" cy="5588000"/>
          </a:xfrm>
          <a:prstGeom prst="rect">
            <a:avLst/>
          </a:prstGeom>
          <a:solidFill>
            <a:schemeClr val="lt1"/>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050" u="none" cap="none" strike="noStrike">
              <a:solidFill>
                <a:schemeClr val="lt1"/>
              </a:solidFill>
              <a:latin typeface="Calibri"/>
              <a:ea typeface="Calibri"/>
              <a:cs typeface="Calibri"/>
              <a:sym typeface="Calibri"/>
            </a:endParaRPr>
          </a:p>
        </p:txBody>
      </p:sp>
      <p:pic>
        <p:nvPicPr>
          <p:cNvPr id="217" name="Google Shape;217;p15"/>
          <p:cNvPicPr preferRelativeResize="0"/>
          <p:nvPr/>
        </p:nvPicPr>
        <p:blipFill rotWithShape="1">
          <a:blip r:embed="rId4">
            <a:alphaModFix/>
          </a:blip>
          <a:srcRect b="0" l="0" r="0" t="0"/>
          <a:stretch/>
        </p:blipFill>
        <p:spPr>
          <a:xfrm>
            <a:off x="660913" y="649990"/>
            <a:ext cx="8887613" cy="564211"/>
          </a:xfrm>
          <a:prstGeom prst="rect">
            <a:avLst/>
          </a:prstGeom>
          <a:noFill/>
          <a:ln>
            <a:noFill/>
          </a:ln>
        </p:spPr>
      </p:pic>
      <p:pic>
        <p:nvPicPr>
          <p:cNvPr id="218" name="Google Shape;218;p15"/>
          <p:cNvPicPr preferRelativeResize="0"/>
          <p:nvPr/>
        </p:nvPicPr>
        <p:blipFill rotWithShape="1">
          <a:blip r:embed="rId5">
            <a:alphaModFix/>
          </a:blip>
          <a:srcRect b="0" l="0" r="0" t="0"/>
          <a:stretch/>
        </p:blipFill>
        <p:spPr>
          <a:xfrm>
            <a:off x="660913" y="1079291"/>
            <a:ext cx="10241439" cy="601186"/>
          </a:xfrm>
          <a:prstGeom prst="rect">
            <a:avLst/>
          </a:prstGeom>
          <a:noFill/>
          <a:ln>
            <a:noFill/>
          </a:ln>
        </p:spPr>
      </p:pic>
      <p:pic>
        <p:nvPicPr>
          <p:cNvPr id="219" name="Google Shape;219;p15"/>
          <p:cNvPicPr preferRelativeResize="0"/>
          <p:nvPr/>
        </p:nvPicPr>
        <p:blipFill rotWithShape="1">
          <a:blip r:embed="rId6">
            <a:alphaModFix/>
          </a:blip>
          <a:srcRect b="0" l="0" r="0" t="0"/>
          <a:stretch/>
        </p:blipFill>
        <p:spPr>
          <a:xfrm>
            <a:off x="1289648" y="1515841"/>
            <a:ext cx="9612704" cy="4692169"/>
          </a:xfrm>
          <a:prstGeom prst="rect">
            <a:avLst/>
          </a:prstGeom>
          <a:noFill/>
          <a:ln>
            <a:noFill/>
          </a:ln>
        </p:spPr>
      </p:pic>
    </p:spTree>
  </p:cSld>
  <p:clrMapOvr>
    <a:masterClrMapping/>
  </p:clrMapOvr>
  <mc:AlternateContent>
    <mc:Choice Requires="p14">
      <p:transition spd="slow" p14:dur="1200">
        <p14:prism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9"/>
                                        </p:tgtEl>
                                        <p:attrNameLst>
                                          <p:attrName>style.visibility</p:attrName>
                                        </p:attrNameLst>
                                      </p:cBhvr>
                                      <p:to>
                                        <p:strVal val="visible"/>
                                      </p:to>
                                    </p:set>
                                    <p:animEffect filter="fade" transition="in">
                                      <p:cBhvr>
                                        <p:cTn dur="500"/>
                                        <p:tgtEl>
                                          <p:spTgt spid="21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p16"/>
          <p:cNvSpPr/>
          <p:nvPr/>
        </p:nvSpPr>
        <p:spPr>
          <a:xfrm>
            <a:off x="0" y="0"/>
            <a:ext cx="12192000" cy="68580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38883" l="0" r="0" t="-38885"/>
            </a:stretch>
          </a:blipFill>
          <a:ln>
            <a:noFill/>
          </a:ln>
        </p:spPr>
      </p:sp>
      <p:sp>
        <p:nvSpPr>
          <p:cNvPr id="225" name="Google Shape;225;p16"/>
          <p:cNvSpPr/>
          <p:nvPr/>
        </p:nvSpPr>
        <p:spPr>
          <a:xfrm>
            <a:off x="508000" y="635000"/>
            <a:ext cx="11176000" cy="5588000"/>
          </a:xfrm>
          <a:prstGeom prst="rect">
            <a:avLst/>
          </a:prstGeom>
          <a:solidFill>
            <a:schemeClr val="lt1"/>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050" u="none" cap="none" strike="noStrike">
              <a:solidFill>
                <a:schemeClr val="lt1"/>
              </a:solidFill>
              <a:latin typeface="Calibri"/>
              <a:ea typeface="Calibri"/>
              <a:cs typeface="Calibri"/>
              <a:sym typeface="Calibri"/>
            </a:endParaRPr>
          </a:p>
        </p:txBody>
      </p:sp>
      <p:pic>
        <p:nvPicPr>
          <p:cNvPr id="226" name="Google Shape;226;p16"/>
          <p:cNvPicPr preferRelativeResize="0"/>
          <p:nvPr/>
        </p:nvPicPr>
        <p:blipFill rotWithShape="1">
          <a:blip r:embed="rId4">
            <a:alphaModFix/>
          </a:blip>
          <a:srcRect b="0" l="0" r="0" t="0"/>
          <a:stretch/>
        </p:blipFill>
        <p:spPr>
          <a:xfrm>
            <a:off x="660913" y="649990"/>
            <a:ext cx="8887613" cy="564211"/>
          </a:xfrm>
          <a:prstGeom prst="rect">
            <a:avLst/>
          </a:prstGeom>
          <a:noFill/>
          <a:ln>
            <a:noFill/>
          </a:ln>
        </p:spPr>
      </p:pic>
      <p:pic>
        <p:nvPicPr>
          <p:cNvPr id="227" name="Google Shape;227;p16"/>
          <p:cNvPicPr preferRelativeResize="0"/>
          <p:nvPr/>
        </p:nvPicPr>
        <p:blipFill rotWithShape="1">
          <a:blip r:embed="rId5">
            <a:alphaModFix/>
          </a:blip>
          <a:srcRect b="0" l="0" r="0" t="0"/>
          <a:stretch/>
        </p:blipFill>
        <p:spPr>
          <a:xfrm>
            <a:off x="660913" y="1214201"/>
            <a:ext cx="10241439" cy="601186"/>
          </a:xfrm>
          <a:prstGeom prst="rect">
            <a:avLst/>
          </a:prstGeom>
          <a:noFill/>
          <a:ln>
            <a:noFill/>
          </a:ln>
        </p:spPr>
      </p:pic>
      <p:pic>
        <p:nvPicPr>
          <p:cNvPr id="228" name="Google Shape;228;p16"/>
          <p:cNvPicPr preferRelativeResize="0"/>
          <p:nvPr/>
        </p:nvPicPr>
        <p:blipFill rotWithShape="1">
          <a:blip r:embed="rId6">
            <a:alphaModFix/>
          </a:blip>
          <a:srcRect b="0" l="0" r="0" t="0"/>
          <a:stretch/>
        </p:blipFill>
        <p:spPr>
          <a:xfrm>
            <a:off x="808589" y="1710457"/>
            <a:ext cx="10875412" cy="792902"/>
          </a:xfrm>
          <a:prstGeom prst="rect">
            <a:avLst/>
          </a:prstGeom>
          <a:noFill/>
          <a:ln>
            <a:noFill/>
          </a:ln>
        </p:spPr>
      </p:pic>
      <p:pic>
        <p:nvPicPr>
          <p:cNvPr id="229" name="Google Shape;229;p16"/>
          <p:cNvPicPr preferRelativeResize="0"/>
          <p:nvPr/>
        </p:nvPicPr>
        <p:blipFill rotWithShape="1">
          <a:blip r:embed="rId7">
            <a:alphaModFix/>
          </a:blip>
          <a:srcRect b="0" l="0" r="0" t="0"/>
          <a:stretch/>
        </p:blipFill>
        <p:spPr>
          <a:xfrm>
            <a:off x="733638" y="2389759"/>
            <a:ext cx="5460911" cy="3164099"/>
          </a:xfrm>
          <a:prstGeom prst="rect">
            <a:avLst/>
          </a:prstGeom>
          <a:noFill/>
          <a:ln>
            <a:noFill/>
          </a:ln>
        </p:spPr>
      </p:pic>
      <p:pic>
        <p:nvPicPr>
          <p:cNvPr id="230" name="Google Shape;230;p16"/>
          <p:cNvPicPr preferRelativeResize="0"/>
          <p:nvPr/>
        </p:nvPicPr>
        <p:blipFill rotWithShape="1">
          <a:blip r:embed="rId8">
            <a:alphaModFix/>
          </a:blip>
          <a:srcRect b="0" l="0" r="0" t="0"/>
          <a:stretch/>
        </p:blipFill>
        <p:spPr>
          <a:xfrm>
            <a:off x="6964206" y="2416571"/>
            <a:ext cx="4323385" cy="3792637"/>
          </a:xfrm>
          <a:prstGeom prst="rect">
            <a:avLst/>
          </a:prstGeom>
          <a:noFill/>
          <a:ln>
            <a:noFill/>
          </a:ln>
        </p:spPr>
      </p:pic>
      <p:pic>
        <p:nvPicPr>
          <p:cNvPr id="231" name="Google Shape;231;p16"/>
          <p:cNvPicPr preferRelativeResize="0"/>
          <p:nvPr/>
        </p:nvPicPr>
        <p:blipFill rotWithShape="1">
          <a:blip r:embed="rId9">
            <a:alphaModFix/>
          </a:blip>
          <a:srcRect b="0" l="0" r="0" t="0"/>
          <a:stretch/>
        </p:blipFill>
        <p:spPr>
          <a:xfrm>
            <a:off x="718646" y="5400118"/>
            <a:ext cx="6245559" cy="792902"/>
          </a:xfrm>
          <a:prstGeom prst="rect">
            <a:avLst/>
          </a:prstGeom>
          <a:noFill/>
          <a:ln>
            <a:noFill/>
          </a:ln>
        </p:spPr>
      </p:pic>
    </p:spTree>
  </p:cSld>
  <p:clrMapOvr>
    <a:masterClrMapping/>
  </p:clrMapOvr>
  <mc:AlternateContent>
    <mc:Choice Requires="p14">
      <p:transition spd="slow" p14:dur="1200">
        <p14:prism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8"/>
                                        </p:tgtEl>
                                        <p:attrNameLst>
                                          <p:attrName>style.visibility</p:attrName>
                                        </p:attrNameLst>
                                      </p:cBhvr>
                                      <p:to>
                                        <p:strVal val="visible"/>
                                      </p:to>
                                    </p:set>
                                    <p:animEffect filter="fade" transition="in">
                                      <p:cBhvr>
                                        <p:cTn dur="500"/>
                                        <p:tgtEl>
                                          <p:spTgt spid="22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9"/>
                                        </p:tgtEl>
                                        <p:attrNameLst>
                                          <p:attrName>style.visibility</p:attrName>
                                        </p:attrNameLst>
                                      </p:cBhvr>
                                      <p:to>
                                        <p:strVal val="visible"/>
                                      </p:to>
                                    </p:set>
                                    <p:animEffect filter="fade" transition="in">
                                      <p:cBhvr>
                                        <p:cTn dur="500"/>
                                        <p:tgtEl>
                                          <p:spTgt spid="22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0"/>
                                        </p:tgtEl>
                                        <p:attrNameLst>
                                          <p:attrName>style.visibility</p:attrName>
                                        </p:attrNameLst>
                                      </p:cBhvr>
                                      <p:to>
                                        <p:strVal val="visible"/>
                                      </p:to>
                                    </p:set>
                                    <p:animEffect filter="fade" transition="in">
                                      <p:cBhvr>
                                        <p:cTn dur="500"/>
                                        <p:tgtEl>
                                          <p:spTgt spid="23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1"/>
                                        </p:tgtEl>
                                        <p:attrNameLst>
                                          <p:attrName>style.visibility</p:attrName>
                                        </p:attrNameLst>
                                      </p:cBhvr>
                                      <p:to>
                                        <p:strVal val="visible"/>
                                      </p:to>
                                    </p:set>
                                    <p:animEffect filter="fade" transition="in">
                                      <p:cBhvr>
                                        <p:cTn dur="500"/>
                                        <p:tgtEl>
                                          <p:spTgt spid="23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pic>
        <p:nvPicPr>
          <p:cNvPr id="236" name="Google Shape;236;p17"/>
          <p:cNvPicPr preferRelativeResize="0"/>
          <p:nvPr/>
        </p:nvPicPr>
        <p:blipFill rotWithShape="1">
          <a:blip r:embed="rId3">
            <a:alphaModFix/>
          </a:blip>
          <a:srcRect b="0" l="0" r="0" t="0"/>
          <a:stretch/>
        </p:blipFill>
        <p:spPr>
          <a:xfrm>
            <a:off x="0" y="1673"/>
            <a:ext cx="12192000" cy="6854653"/>
          </a:xfrm>
          <a:prstGeom prst="rect">
            <a:avLst/>
          </a:prstGeom>
          <a:noFill/>
          <a:ln>
            <a:noFill/>
          </a:ln>
        </p:spPr>
      </p:pic>
      <p:sp>
        <p:nvSpPr>
          <p:cNvPr id="237" name="Google Shape;237;p17"/>
          <p:cNvSpPr txBox="1"/>
          <p:nvPr/>
        </p:nvSpPr>
        <p:spPr>
          <a:xfrm>
            <a:off x="4684540" y="3204390"/>
            <a:ext cx="2996419" cy="707886"/>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4000" u="none" cap="none" strike="noStrike">
                <a:solidFill>
                  <a:srgbClr val="FF0000"/>
                </a:solidFill>
                <a:latin typeface="Times New Roman"/>
                <a:ea typeface="Times New Roman"/>
                <a:cs typeface="Times New Roman"/>
                <a:sym typeface="Times New Roman"/>
              </a:rPr>
              <a:t>VẬN DỤNG</a:t>
            </a:r>
            <a:endParaRPr/>
          </a:p>
        </p:txBody>
      </p:sp>
    </p:spTree>
  </p:cSld>
  <p:clrMapOvr>
    <a:masterClrMapping/>
  </p:clrMapOvr>
  <mc:AlternateContent>
    <mc:Choice Requires="p14">
      <p:transition spd="slow" p14:dur="1200">
        <p14:prism dir="l"/>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p18"/>
          <p:cNvSpPr/>
          <p:nvPr/>
        </p:nvSpPr>
        <p:spPr>
          <a:xfrm>
            <a:off x="0" y="0"/>
            <a:ext cx="12192000" cy="68580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38883" l="0" r="0" t="-38885"/>
            </a:stretch>
          </a:blipFill>
          <a:ln>
            <a:noFill/>
          </a:ln>
        </p:spPr>
      </p:sp>
      <p:sp>
        <p:nvSpPr>
          <p:cNvPr id="243" name="Google Shape;243;p18"/>
          <p:cNvSpPr/>
          <p:nvPr/>
        </p:nvSpPr>
        <p:spPr>
          <a:xfrm>
            <a:off x="508000" y="635000"/>
            <a:ext cx="11176000" cy="5588000"/>
          </a:xfrm>
          <a:prstGeom prst="rect">
            <a:avLst/>
          </a:prstGeom>
          <a:solidFill>
            <a:schemeClr val="lt1"/>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050" u="none" cap="none" strike="noStrike">
              <a:solidFill>
                <a:schemeClr val="lt1"/>
              </a:solidFill>
              <a:latin typeface="Calibri"/>
              <a:ea typeface="Calibri"/>
              <a:cs typeface="Calibri"/>
              <a:sym typeface="Calibri"/>
            </a:endParaRPr>
          </a:p>
        </p:txBody>
      </p:sp>
      <p:sp>
        <p:nvSpPr>
          <p:cNvPr id="244" name="Google Shape;244;p18"/>
          <p:cNvSpPr txBox="1"/>
          <p:nvPr/>
        </p:nvSpPr>
        <p:spPr>
          <a:xfrm>
            <a:off x="3761878" y="643691"/>
            <a:ext cx="4701800" cy="110799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2800" u="none" cap="none" strike="noStrike">
                <a:solidFill>
                  <a:srgbClr val="FF0000"/>
                </a:solidFill>
                <a:latin typeface="Times New Roman"/>
                <a:ea typeface="Times New Roman"/>
                <a:cs typeface="Times New Roman"/>
                <a:sym typeface="Times New Roman"/>
              </a:rPr>
              <a:t>BÀI 3: THỰC HÀNH</a:t>
            </a:r>
            <a:endParaRPr/>
          </a:p>
          <a:p>
            <a:pPr indent="0" lvl="0" marL="0" marR="0" rtl="0" algn="ctr">
              <a:spcBef>
                <a:spcPts val="1200"/>
              </a:spcBef>
              <a:spcAft>
                <a:spcPts val="0"/>
              </a:spcAft>
              <a:buNone/>
            </a:pPr>
            <a:r>
              <a:rPr b="1" i="0" lang="en-US" sz="2800" u="none" cap="none" strike="noStrike">
                <a:solidFill>
                  <a:srgbClr val="FF0000"/>
                </a:solidFill>
                <a:latin typeface="Times New Roman"/>
                <a:ea typeface="Times New Roman"/>
                <a:cs typeface="Times New Roman"/>
                <a:sym typeface="Times New Roman"/>
              </a:rPr>
              <a:t>CHÈN ẢNH VÀO VĂN BẢN</a:t>
            </a:r>
            <a:endParaRPr/>
          </a:p>
        </p:txBody>
      </p:sp>
      <p:pic>
        <p:nvPicPr>
          <p:cNvPr id="245" name="Google Shape;245;p18"/>
          <p:cNvPicPr preferRelativeResize="0"/>
          <p:nvPr/>
        </p:nvPicPr>
        <p:blipFill rotWithShape="1">
          <a:blip r:embed="rId4">
            <a:alphaModFix/>
          </a:blip>
          <a:srcRect b="0" l="0" r="0" t="0"/>
          <a:stretch/>
        </p:blipFill>
        <p:spPr>
          <a:xfrm>
            <a:off x="792151" y="1588956"/>
            <a:ext cx="3090301" cy="738088"/>
          </a:xfrm>
          <a:prstGeom prst="rect">
            <a:avLst/>
          </a:prstGeom>
          <a:noFill/>
          <a:ln>
            <a:noFill/>
          </a:ln>
        </p:spPr>
      </p:pic>
      <p:sp>
        <p:nvSpPr>
          <p:cNvPr id="246" name="Google Shape;246;p18"/>
          <p:cNvSpPr txBox="1"/>
          <p:nvPr/>
        </p:nvSpPr>
        <p:spPr>
          <a:xfrm>
            <a:off x="476001" y="2335779"/>
            <a:ext cx="11176000" cy="3970318"/>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0" i="0" lang="en-US" sz="3600" u="none" cap="none" strike="noStrike">
                <a:solidFill>
                  <a:srgbClr val="0000CC"/>
                </a:solidFill>
                <a:latin typeface="Times New Roman"/>
                <a:ea typeface="Times New Roman"/>
                <a:cs typeface="Times New Roman"/>
                <a:sym typeface="Times New Roman"/>
              </a:rPr>
              <a:t>	Lớp em làm một tờ báo tường về chủ đề “Ngày Nhà giáo Việt Nam”. Em hãy tạo một tệp văn bản có nội dung ngắn gọn để đưa vào trang báo tường của lớp. Trong văn bản tạo được, em hãy chèn hình ảnh minh họa và điều chỉnh kích thước, vị trí của ảnh cho phù hợp. Em hãy tìm trên Internet các bức tranh do các bạn học sinh tiểu học vẽ về chủ đề này.</a:t>
            </a:r>
            <a:endParaRPr/>
          </a:p>
        </p:txBody>
      </p:sp>
    </p:spTree>
  </p:cSld>
  <p:clrMapOvr>
    <a:masterClrMapping/>
  </p:clrMapOvr>
  <mc:AlternateContent>
    <mc:Choice Requires="p14">
      <p:transition spd="slow" p14:dur="1200">
        <p14:prism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5"/>
                                        </p:tgtEl>
                                        <p:attrNameLst>
                                          <p:attrName>style.visibility</p:attrName>
                                        </p:attrNameLst>
                                      </p:cBhvr>
                                      <p:to>
                                        <p:strVal val="visible"/>
                                      </p:to>
                                    </p:set>
                                    <p:animEffect filter="fade" transition="in">
                                      <p:cBhvr>
                                        <p:cTn dur="500"/>
                                        <p:tgtEl>
                                          <p:spTgt spid="24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6"/>
                                        </p:tgtEl>
                                        <p:attrNameLst>
                                          <p:attrName>style.visibility</p:attrName>
                                        </p:attrNameLst>
                                      </p:cBhvr>
                                      <p:to>
                                        <p:strVal val="visible"/>
                                      </p:to>
                                    </p:set>
                                    <p:animEffect filter="fade" transition="in">
                                      <p:cBhvr>
                                        <p:cTn dur="500"/>
                                        <p:tgtEl>
                                          <p:spTgt spid="24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sp>
        <p:nvSpPr>
          <p:cNvPr id="252" name="Google Shape;252;p19"/>
          <p:cNvSpPr/>
          <p:nvPr/>
        </p:nvSpPr>
        <p:spPr>
          <a:xfrm>
            <a:off x="287263" y="-1092200"/>
            <a:ext cx="11617477" cy="7740893"/>
          </a:xfrm>
          <a:custGeom>
            <a:rect b="b" l="l" r="r" t="t"/>
            <a:pathLst>
              <a:path extrusionOk="0" h="4114800" w="6650182">
                <a:moveTo>
                  <a:pt x="0" y="0"/>
                </a:moveTo>
                <a:lnTo>
                  <a:pt x="6650182" y="0"/>
                </a:lnTo>
                <a:lnTo>
                  <a:pt x="6650182" y="4114800"/>
                </a:lnTo>
                <a:lnTo>
                  <a:pt x="0" y="4114800"/>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1" i="0" sz="4000" u="none" cap="none" strike="noStrike">
              <a:solidFill>
                <a:srgbClr val="0000CC"/>
              </a:solidFill>
              <a:latin typeface="Times New Roman"/>
              <a:ea typeface="Times New Roman"/>
              <a:cs typeface="Times New Roman"/>
              <a:sym typeface="Times New Roman"/>
            </a:endParaRPr>
          </a:p>
        </p:txBody>
      </p:sp>
      <p:sp>
        <p:nvSpPr>
          <p:cNvPr id="253" name="Google Shape;253;p19"/>
          <p:cNvSpPr/>
          <p:nvPr/>
        </p:nvSpPr>
        <p:spPr>
          <a:xfrm>
            <a:off x="609446" y="3269444"/>
            <a:ext cx="5333846" cy="1263317"/>
          </a:xfrm>
          <a:prstGeom prst="roundRect">
            <a:avLst>
              <a:gd fmla="val 16667" name="adj"/>
            </a:avLst>
          </a:prstGeom>
          <a:solidFill>
            <a:schemeClr val="lt1"/>
          </a:solidFill>
          <a:ln cap="flat" cmpd="sng" w="19050">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50000"/>
              </a:lnSpc>
              <a:spcBef>
                <a:spcPts val="0"/>
              </a:spcBef>
              <a:spcAft>
                <a:spcPts val="0"/>
              </a:spcAft>
              <a:buNone/>
            </a:pPr>
            <a:r>
              <a:rPr b="1" i="0" lang="en-US" sz="4000" u="none" cap="none" strike="noStrike">
                <a:solidFill>
                  <a:srgbClr val="0000CC"/>
                </a:solidFill>
                <a:latin typeface="Times New Roman"/>
                <a:ea typeface="Times New Roman"/>
                <a:cs typeface="Times New Roman"/>
                <a:sym typeface="Times New Roman"/>
              </a:rPr>
              <a:t>A. Home </a:t>
            </a:r>
            <a:endParaRPr b="1" i="0" sz="4000" u="none" cap="none" strike="noStrike">
              <a:solidFill>
                <a:srgbClr val="0000CC"/>
              </a:solidFill>
              <a:latin typeface="Times New Roman"/>
              <a:ea typeface="Times New Roman"/>
              <a:cs typeface="Times New Roman"/>
              <a:sym typeface="Times New Roman"/>
            </a:endParaRPr>
          </a:p>
        </p:txBody>
      </p:sp>
      <p:sp>
        <p:nvSpPr>
          <p:cNvPr id="254" name="Google Shape;254;p19"/>
          <p:cNvSpPr txBox="1"/>
          <p:nvPr/>
        </p:nvSpPr>
        <p:spPr>
          <a:xfrm>
            <a:off x="0" y="1993208"/>
            <a:ext cx="12192000" cy="812723"/>
          </a:xfrm>
          <a:prstGeom prst="rect">
            <a:avLst/>
          </a:prstGeom>
          <a:noFill/>
          <a:ln>
            <a:noFill/>
          </a:ln>
        </p:spPr>
        <p:txBody>
          <a:bodyPr anchorCtr="0" anchor="t" bIns="0" lIns="0" spcFirstLastPara="1" rIns="0" wrap="square" tIns="0">
            <a:spAutoFit/>
          </a:bodyPr>
          <a:lstStyle/>
          <a:p>
            <a:pPr indent="0" lvl="0" marL="0" marR="0" rtl="0" algn="ctr">
              <a:lnSpc>
                <a:spcPct val="150000"/>
              </a:lnSpc>
              <a:spcBef>
                <a:spcPts val="0"/>
              </a:spcBef>
              <a:spcAft>
                <a:spcPts val="0"/>
              </a:spcAft>
              <a:buNone/>
            </a:pPr>
            <a:r>
              <a:rPr b="1" i="0" lang="en-US" sz="4000" u="none" cap="none" strike="noStrike">
                <a:solidFill>
                  <a:srgbClr val="0000CC"/>
                </a:solidFill>
                <a:latin typeface="Times New Roman"/>
                <a:ea typeface="Times New Roman"/>
                <a:cs typeface="Times New Roman"/>
                <a:sym typeface="Times New Roman"/>
              </a:rPr>
              <a:t>Câu 1: Lệnh dùng để chèn hình ảnh vào văn bản là:</a:t>
            </a:r>
            <a:endParaRPr b="1" i="0" sz="4000" u="none" cap="none" strike="noStrike">
              <a:solidFill>
                <a:srgbClr val="0000CC"/>
              </a:solidFill>
              <a:latin typeface="Times New Roman"/>
              <a:ea typeface="Times New Roman"/>
              <a:cs typeface="Times New Roman"/>
              <a:sym typeface="Times New Roman"/>
            </a:endParaRPr>
          </a:p>
        </p:txBody>
      </p:sp>
      <p:sp>
        <p:nvSpPr>
          <p:cNvPr id="255" name="Google Shape;255;p19"/>
          <p:cNvSpPr/>
          <p:nvPr/>
        </p:nvSpPr>
        <p:spPr>
          <a:xfrm>
            <a:off x="6197600" y="3269444"/>
            <a:ext cx="5333846" cy="1263317"/>
          </a:xfrm>
          <a:prstGeom prst="roundRect">
            <a:avLst>
              <a:gd fmla="val 16667" name="adj"/>
            </a:avLst>
          </a:prstGeom>
          <a:solidFill>
            <a:schemeClr val="lt1"/>
          </a:solidFill>
          <a:ln cap="flat" cmpd="sng" w="19050">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50000"/>
              </a:lnSpc>
              <a:spcBef>
                <a:spcPts val="0"/>
              </a:spcBef>
              <a:spcAft>
                <a:spcPts val="0"/>
              </a:spcAft>
              <a:buNone/>
            </a:pPr>
            <a:r>
              <a:rPr b="1" i="0" lang="en-US" sz="4000" u="none" cap="none" strike="noStrike">
                <a:solidFill>
                  <a:srgbClr val="0000CC"/>
                </a:solidFill>
                <a:latin typeface="Times New Roman"/>
                <a:ea typeface="Times New Roman"/>
                <a:cs typeface="Times New Roman"/>
                <a:sym typeface="Times New Roman"/>
              </a:rPr>
              <a:t>B. Insert</a:t>
            </a:r>
            <a:endParaRPr b="1" i="0" sz="4000" u="none" cap="none" strike="noStrike">
              <a:solidFill>
                <a:srgbClr val="0000CC"/>
              </a:solidFill>
              <a:latin typeface="Times New Roman"/>
              <a:ea typeface="Times New Roman"/>
              <a:cs typeface="Times New Roman"/>
              <a:sym typeface="Times New Roman"/>
            </a:endParaRPr>
          </a:p>
        </p:txBody>
      </p:sp>
      <p:sp>
        <p:nvSpPr>
          <p:cNvPr id="256" name="Google Shape;256;p19"/>
          <p:cNvSpPr/>
          <p:nvPr/>
        </p:nvSpPr>
        <p:spPr>
          <a:xfrm>
            <a:off x="609446" y="4930162"/>
            <a:ext cx="5333846" cy="1263317"/>
          </a:xfrm>
          <a:prstGeom prst="roundRect">
            <a:avLst>
              <a:gd fmla="val 16667" name="adj"/>
            </a:avLst>
          </a:prstGeom>
          <a:solidFill>
            <a:schemeClr val="lt1"/>
          </a:solidFill>
          <a:ln cap="flat" cmpd="sng" w="19050">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50000"/>
              </a:lnSpc>
              <a:spcBef>
                <a:spcPts val="0"/>
              </a:spcBef>
              <a:spcAft>
                <a:spcPts val="0"/>
              </a:spcAft>
              <a:buNone/>
            </a:pPr>
            <a:r>
              <a:rPr b="1" i="0" lang="en-US" sz="4000" u="none" cap="none" strike="noStrike">
                <a:solidFill>
                  <a:srgbClr val="0000CC"/>
                </a:solidFill>
                <a:latin typeface="Times New Roman"/>
                <a:ea typeface="Times New Roman"/>
                <a:cs typeface="Times New Roman"/>
                <a:sym typeface="Times New Roman"/>
              </a:rPr>
              <a:t>C. Design</a:t>
            </a:r>
            <a:endParaRPr b="1" i="0" sz="4000" u="none" cap="none" strike="noStrike">
              <a:solidFill>
                <a:srgbClr val="0000CC"/>
              </a:solidFill>
              <a:latin typeface="Times New Roman"/>
              <a:ea typeface="Times New Roman"/>
              <a:cs typeface="Times New Roman"/>
              <a:sym typeface="Times New Roman"/>
            </a:endParaRPr>
          </a:p>
        </p:txBody>
      </p:sp>
      <p:sp>
        <p:nvSpPr>
          <p:cNvPr id="257" name="Google Shape;257;p19"/>
          <p:cNvSpPr/>
          <p:nvPr/>
        </p:nvSpPr>
        <p:spPr>
          <a:xfrm>
            <a:off x="6197600" y="4930162"/>
            <a:ext cx="5333846" cy="1263317"/>
          </a:xfrm>
          <a:prstGeom prst="roundRect">
            <a:avLst>
              <a:gd fmla="val 16667" name="adj"/>
            </a:avLst>
          </a:prstGeom>
          <a:solidFill>
            <a:schemeClr val="lt1"/>
          </a:solidFill>
          <a:ln cap="flat" cmpd="sng" w="19050">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50000"/>
              </a:lnSpc>
              <a:spcBef>
                <a:spcPts val="0"/>
              </a:spcBef>
              <a:spcAft>
                <a:spcPts val="0"/>
              </a:spcAft>
              <a:buNone/>
            </a:pPr>
            <a:r>
              <a:rPr b="1" i="0" lang="en-US" sz="4000" u="none" cap="none" strike="noStrike">
                <a:solidFill>
                  <a:srgbClr val="0000CC"/>
                </a:solidFill>
                <a:latin typeface="Times New Roman"/>
                <a:ea typeface="Times New Roman"/>
                <a:cs typeface="Times New Roman"/>
                <a:sym typeface="Times New Roman"/>
              </a:rPr>
              <a:t>D. Layout</a:t>
            </a:r>
            <a:endParaRPr b="1" i="0" sz="4000" u="none" cap="none" strike="noStrike">
              <a:solidFill>
                <a:srgbClr val="0000CC"/>
              </a:solidFill>
              <a:latin typeface="Times New Roman"/>
              <a:ea typeface="Times New Roman"/>
              <a:cs typeface="Times New Roman"/>
              <a:sym typeface="Times New Roman"/>
            </a:endParaRPr>
          </a:p>
        </p:txBody>
      </p:sp>
      <p:pic>
        <p:nvPicPr>
          <p:cNvPr id="258" name="Google Shape;258;p19"/>
          <p:cNvPicPr preferRelativeResize="0"/>
          <p:nvPr/>
        </p:nvPicPr>
        <p:blipFill rotWithShape="1">
          <a:blip r:embed="rId4">
            <a:alphaModFix/>
          </a:blip>
          <a:srcRect b="0" l="0" r="0" t="0"/>
          <a:stretch/>
        </p:blipFill>
        <p:spPr>
          <a:xfrm>
            <a:off x="9408675" y="669806"/>
            <a:ext cx="2136626" cy="1207513"/>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4"/>
                                        </p:tgtEl>
                                        <p:attrNameLst>
                                          <p:attrName>style.visibility</p:attrName>
                                        </p:attrNameLst>
                                      </p:cBhvr>
                                      <p:to>
                                        <p:strVal val="visible"/>
                                      </p:to>
                                    </p:set>
                                    <p:animEffect filter="fade" transition="in">
                                      <p:cBhvr>
                                        <p:cTn dur="500"/>
                                        <p:tgtEl>
                                          <p:spTgt spid="254"/>
                                        </p:tgtEl>
                                      </p:cBhvr>
                                    </p:animEffect>
                                  </p:childTnLst>
                                </p:cTn>
                              </p:par>
                              <p:par>
                                <p:cTn fill="hold" nodeType="withEffect" presetClass="entr" presetID="10" presetSubtype="0">
                                  <p:stCondLst>
                                    <p:cond delay="0"/>
                                  </p:stCondLst>
                                  <p:childTnLst>
                                    <p:set>
                                      <p:cBhvr>
                                        <p:cTn dur="1" fill="hold">
                                          <p:stCondLst>
                                            <p:cond delay="0"/>
                                          </p:stCondLst>
                                        </p:cTn>
                                        <p:tgtEl>
                                          <p:spTgt spid="255"/>
                                        </p:tgtEl>
                                        <p:attrNameLst>
                                          <p:attrName>style.visibility</p:attrName>
                                        </p:attrNameLst>
                                      </p:cBhvr>
                                      <p:to>
                                        <p:strVal val="visible"/>
                                      </p:to>
                                    </p:set>
                                    <p:animEffect filter="fade" transition="in">
                                      <p:cBhvr>
                                        <p:cTn dur="500"/>
                                        <p:tgtEl>
                                          <p:spTgt spid="255"/>
                                        </p:tgtEl>
                                      </p:cBhvr>
                                    </p:animEffect>
                                  </p:childTnLst>
                                </p:cTn>
                              </p:par>
                              <p:par>
                                <p:cTn fill="hold" nodeType="withEffect" presetClass="entr" presetID="10" presetSubtype="0">
                                  <p:stCondLst>
                                    <p:cond delay="0"/>
                                  </p:stCondLst>
                                  <p:childTnLst>
                                    <p:set>
                                      <p:cBhvr>
                                        <p:cTn dur="1" fill="hold">
                                          <p:stCondLst>
                                            <p:cond delay="0"/>
                                          </p:stCondLst>
                                        </p:cTn>
                                        <p:tgtEl>
                                          <p:spTgt spid="256"/>
                                        </p:tgtEl>
                                        <p:attrNameLst>
                                          <p:attrName>style.visibility</p:attrName>
                                        </p:attrNameLst>
                                      </p:cBhvr>
                                      <p:to>
                                        <p:strVal val="visible"/>
                                      </p:to>
                                    </p:set>
                                    <p:animEffect filter="fade" transition="in">
                                      <p:cBhvr>
                                        <p:cTn dur="500"/>
                                        <p:tgtEl>
                                          <p:spTgt spid="256"/>
                                        </p:tgtEl>
                                      </p:cBhvr>
                                    </p:animEffect>
                                  </p:childTnLst>
                                </p:cTn>
                              </p:par>
                              <p:par>
                                <p:cTn fill="hold" nodeType="withEffect" presetClass="entr" presetID="10" presetSubtype="0">
                                  <p:stCondLst>
                                    <p:cond delay="0"/>
                                  </p:stCondLst>
                                  <p:childTnLst>
                                    <p:set>
                                      <p:cBhvr>
                                        <p:cTn dur="1" fill="hold">
                                          <p:stCondLst>
                                            <p:cond delay="0"/>
                                          </p:stCondLst>
                                        </p:cTn>
                                        <p:tgtEl>
                                          <p:spTgt spid="253"/>
                                        </p:tgtEl>
                                        <p:attrNameLst>
                                          <p:attrName>style.visibility</p:attrName>
                                        </p:attrNameLst>
                                      </p:cBhvr>
                                      <p:to>
                                        <p:strVal val="visible"/>
                                      </p:to>
                                    </p:set>
                                    <p:animEffect filter="fade" transition="in">
                                      <p:cBhvr>
                                        <p:cTn dur="500"/>
                                        <p:tgtEl>
                                          <p:spTgt spid="253"/>
                                        </p:tgtEl>
                                      </p:cBhvr>
                                    </p:animEffect>
                                  </p:childTnLst>
                                </p:cTn>
                              </p:par>
                              <p:par>
                                <p:cTn fill="hold" nodeType="withEffect" presetClass="entr" presetID="10" presetSubtype="0">
                                  <p:stCondLst>
                                    <p:cond delay="0"/>
                                  </p:stCondLst>
                                  <p:childTnLst>
                                    <p:set>
                                      <p:cBhvr>
                                        <p:cTn dur="1" fill="hold">
                                          <p:stCondLst>
                                            <p:cond delay="0"/>
                                          </p:stCondLst>
                                        </p:cTn>
                                        <p:tgtEl>
                                          <p:spTgt spid="257"/>
                                        </p:tgtEl>
                                        <p:attrNameLst>
                                          <p:attrName>style.visibility</p:attrName>
                                        </p:attrNameLst>
                                      </p:cBhvr>
                                      <p:to>
                                        <p:strVal val="visible"/>
                                      </p:to>
                                    </p:set>
                                    <p:animEffect filter="fade" transition="in">
                                      <p:cBhvr>
                                        <p:cTn dur="500"/>
                                        <p:tgtEl>
                                          <p:spTgt spid="25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8"/>
                                        </p:tgtEl>
                                        <p:attrNameLst>
                                          <p:attrName>style.visibility</p:attrName>
                                        </p:attrNameLst>
                                      </p:cBhvr>
                                      <p:to>
                                        <p:strVal val="visible"/>
                                      </p:to>
                                    </p:set>
                                    <p:animEffect filter="fade" transition="in">
                                      <p:cBhvr>
                                        <p:cTn dur="500"/>
                                        <p:tgtEl>
                                          <p:spTgt spid="25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8"/>
                                        </p:tgtEl>
                                        <p:attrNameLst>
                                          <p:attrName>style.visibility</p:attrName>
                                        </p:attrNameLst>
                                      </p:cBhvr>
                                      <p:to>
                                        <p:strVal val="visible"/>
                                      </p:to>
                                    </p:set>
                                    <p:animEffect filter="fade" transition="in">
                                      <p:cBhvr>
                                        <p:cTn dur="5000"/>
                                        <p:tgtEl>
                                          <p:spTgt spid="25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258"/>
                                        </p:tgtEl>
                                      </p:cBhvr>
                                    </p:animEffect>
                                    <p:set>
                                      <p:cBhvr>
                                        <p:cTn dur="1" fill="hold">
                                          <p:stCondLst>
                                            <p:cond delay="500"/>
                                          </p:stCondLst>
                                        </p:cTn>
                                        <p:tgtEl>
                                          <p:spTgt spid="258"/>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sp>
        <p:nvSpPr>
          <p:cNvPr id="264" name="Google Shape;264;p20"/>
          <p:cNvSpPr/>
          <p:nvPr/>
        </p:nvSpPr>
        <p:spPr>
          <a:xfrm>
            <a:off x="287263" y="-1092200"/>
            <a:ext cx="11617477" cy="7740893"/>
          </a:xfrm>
          <a:custGeom>
            <a:rect b="b" l="l" r="r" t="t"/>
            <a:pathLst>
              <a:path extrusionOk="0" h="4114800" w="6650182">
                <a:moveTo>
                  <a:pt x="0" y="0"/>
                </a:moveTo>
                <a:lnTo>
                  <a:pt x="6650182" y="0"/>
                </a:lnTo>
                <a:lnTo>
                  <a:pt x="6650182" y="4114800"/>
                </a:lnTo>
                <a:lnTo>
                  <a:pt x="0" y="4114800"/>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1" i="0" sz="4000" u="none" cap="none" strike="noStrike">
              <a:solidFill>
                <a:srgbClr val="0000CC"/>
              </a:solidFill>
              <a:latin typeface="Times New Roman"/>
              <a:ea typeface="Times New Roman"/>
              <a:cs typeface="Times New Roman"/>
              <a:sym typeface="Times New Roman"/>
            </a:endParaRPr>
          </a:p>
        </p:txBody>
      </p:sp>
      <p:sp>
        <p:nvSpPr>
          <p:cNvPr id="265" name="Google Shape;265;p20"/>
          <p:cNvSpPr/>
          <p:nvPr/>
        </p:nvSpPr>
        <p:spPr>
          <a:xfrm>
            <a:off x="609446" y="3242472"/>
            <a:ext cx="5333846" cy="1263317"/>
          </a:xfrm>
          <a:prstGeom prst="roundRect">
            <a:avLst>
              <a:gd fmla="val 16667" name="adj"/>
            </a:avLst>
          </a:prstGeom>
          <a:solidFill>
            <a:schemeClr val="lt1"/>
          </a:solidFill>
          <a:ln cap="flat" cmpd="sng" w="19050">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50000"/>
              </a:lnSpc>
              <a:spcBef>
                <a:spcPts val="0"/>
              </a:spcBef>
              <a:spcAft>
                <a:spcPts val="0"/>
              </a:spcAft>
              <a:buNone/>
            </a:pPr>
            <a:r>
              <a:rPr b="1" i="0" lang="en-US" sz="4000" u="none" cap="none" strike="noStrike">
                <a:solidFill>
                  <a:srgbClr val="0000CC"/>
                </a:solidFill>
                <a:latin typeface="Times New Roman"/>
                <a:ea typeface="Times New Roman"/>
                <a:cs typeface="Times New Roman"/>
                <a:sym typeface="Times New Roman"/>
              </a:rPr>
              <a:t>A. Cut</a:t>
            </a:r>
            <a:endParaRPr b="1" i="0" sz="4000" u="none" cap="none" strike="noStrike">
              <a:solidFill>
                <a:srgbClr val="0000CC"/>
              </a:solidFill>
              <a:latin typeface="Times New Roman"/>
              <a:ea typeface="Times New Roman"/>
              <a:cs typeface="Times New Roman"/>
              <a:sym typeface="Times New Roman"/>
            </a:endParaRPr>
          </a:p>
        </p:txBody>
      </p:sp>
      <p:sp>
        <p:nvSpPr>
          <p:cNvPr id="266" name="Google Shape;266;p20"/>
          <p:cNvSpPr txBox="1"/>
          <p:nvPr/>
        </p:nvSpPr>
        <p:spPr>
          <a:xfrm>
            <a:off x="646699" y="1845438"/>
            <a:ext cx="10898602" cy="812723"/>
          </a:xfrm>
          <a:prstGeom prst="rect">
            <a:avLst/>
          </a:prstGeom>
          <a:noFill/>
          <a:ln>
            <a:noFill/>
          </a:ln>
        </p:spPr>
        <p:txBody>
          <a:bodyPr anchorCtr="0" anchor="t" bIns="0" lIns="0" spcFirstLastPara="1" rIns="0" wrap="square" tIns="0">
            <a:spAutoFit/>
          </a:bodyPr>
          <a:lstStyle/>
          <a:p>
            <a:pPr indent="0" lvl="0" marL="0" marR="0" rtl="0" algn="ctr">
              <a:lnSpc>
                <a:spcPct val="150000"/>
              </a:lnSpc>
              <a:spcBef>
                <a:spcPts val="0"/>
              </a:spcBef>
              <a:spcAft>
                <a:spcPts val="0"/>
              </a:spcAft>
              <a:buNone/>
            </a:pPr>
            <a:r>
              <a:rPr b="1" i="0" lang="en-US" sz="4000" u="none" cap="none" strike="noStrike">
                <a:solidFill>
                  <a:srgbClr val="0000CC"/>
                </a:solidFill>
                <a:latin typeface="Times New Roman"/>
                <a:ea typeface="Times New Roman"/>
                <a:cs typeface="Times New Roman"/>
                <a:sym typeface="Times New Roman"/>
              </a:rPr>
              <a:t>Câu 2: Lệnh dùng để di chuyển hình ảnh là:</a:t>
            </a:r>
            <a:endParaRPr b="1" i="0" sz="4000" u="none" cap="none" strike="noStrike">
              <a:solidFill>
                <a:srgbClr val="0000CC"/>
              </a:solidFill>
              <a:latin typeface="Times New Roman"/>
              <a:ea typeface="Times New Roman"/>
              <a:cs typeface="Times New Roman"/>
              <a:sym typeface="Times New Roman"/>
            </a:endParaRPr>
          </a:p>
        </p:txBody>
      </p:sp>
      <p:sp>
        <p:nvSpPr>
          <p:cNvPr id="267" name="Google Shape;267;p20"/>
          <p:cNvSpPr/>
          <p:nvPr/>
        </p:nvSpPr>
        <p:spPr>
          <a:xfrm>
            <a:off x="6197600" y="3242472"/>
            <a:ext cx="5333846" cy="1263317"/>
          </a:xfrm>
          <a:prstGeom prst="roundRect">
            <a:avLst>
              <a:gd fmla="val 16667" name="adj"/>
            </a:avLst>
          </a:prstGeom>
          <a:solidFill>
            <a:schemeClr val="lt1"/>
          </a:solidFill>
          <a:ln cap="flat" cmpd="sng" w="19050">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50000"/>
              </a:lnSpc>
              <a:spcBef>
                <a:spcPts val="0"/>
              </a:spcBef>
              <a:spcAft>
                <a:spcPts val="0"/>
              </a:spcAft>
              <a:buNone/>
            </a:pPr>
            <a:r>
              <a:rPr b="1" i="0" lang="en-US" sz="4000" u="none" cap="none" strike="noStrike">
                <a:solidFill>
                  <a:srgbClr val="0000CC"/>
                </a:solidFill>
                <a:latin typeface="Times New Roman"/>
                <a:ea typeface="Times New Roman"/>
                <a:cs typeface="Times New Roman"/>
                <a:sym typeface="Times New Roman"/>
              </a:rPr>
              <a:t>B. Copy</a:t>
            </a:r>
            <a:endParaRPr b="1" i="0" sz="4000" u="none" cap="none" strike="noStrike">
              <a:solidFill>
                <a:srgbClr val="0000CC"/>
              </a:solidFill>
              <a:latin typeface="Times New Roman"/>
              <a:ea typeface="Times New Roman"/>
              <a:cs typeface="Times New Roman"/>
              <a:sym typeface="Times New Roman"/>
            </a:endParaRPr>
          </a:p>
        </p:txBody>
      </p:sp>
      <p:sp>
        <p:nvSpPr>
          <p:cNvPr id="268" name="Google Shape;268;p20"/>
          <p:cNvSpPr/>
          <p:nvPr/>
        </p:nvSpPr>
        <p:spPr>
          <a:xfrm>
            <a:off x="609446" y="4882396"/>
            <a:ext cx="5333846" cy="1263317"/>
          </a:xfrm>
          <a:prstGeom prst="roundRect">
            <a:avLst>
              <a:gd fmla="val 16667" name="adj"/>
            </a:avLst>
          </a:prstGeom>
          <a:solidFill>
            <a:schemeClr val="lt1"/>
          </a:solidFill>
          <a:ln cap="flat" cmpd="sng" w="19050">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50000"/>
              </a:lnSpc>
              <a:spcBef>
                <a:spcPts val="0"/>
              </a:spcBef>
              <a:spcAft>
                <a:spcPts val="0"/>
              </a:spcAft>
              <a:buNone/>
            </a:pPr>
            <a:r>
              <a:rPr b="1" i="0" lang="en-US" sz="4000" u="none" cap="none" strike="noStrike">
                <a:solidFill>
                  <a:srgbClr val="0000CC"/>
                </a:solidFill>
                <a:latin typeface="Times New Roman"/>
                <a:ea typeface="Times New Roman"/>
                <a:cs typeface="Times New Roman"/>
                <a:sym typeface="Times New Roman"/>
              </a:rPr>
              <a:t>C. Paste</a:t>
            </a:r>
            <a:endParaRPr b="1" i="0" sz="4000" u="none" cap="none" strike="noStrike">
              <a:solidFill>
                <a:srgbClr val="0000CC"/>
              </a:solidFill>
              <a:latin typeface="Times New Roman"/>
              <a:ea typeface="Times New Roman"/>
              <a:cs typeface="Times New Roman"/>
              <a:sym typeface="Times New Roman"/>
            </a:endParaRPr>
          </a:p>
        </p:txBody>
      </p:sp>
      <p:sp>
        <p:nvSpPr>
          <p:cNvPr id="269" name="Google Shape;269;p20"/>
          <p:cNvSpPr/>
          <p:nvPr/>
        </p:nvSpPr>
        <p:spPr>
          <a:xfrm>
            <a:off x="6197600" y="4882396"/>
            <a:ext cx="5333846" cy="1263317"/>
          </a:xfrm>
          <a:prstGeom prst="roundRect">
            <a:avLst>
              <a:gd fmla="val 16667" name="adj"/>
            </a:avLst>
          </a:prstGeom>
          <a:solidFill>
            <a:schemeClr val="lt1"/>
          </a:solidFill>
          <a:ln cap="flat" cmpd="sng" w="19050">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50000"/>
              </a:lnSpc>
              <a:spcBef>
                <a:spcPts val="0"/>
              </a:spcBef>
              <a:spcAft>
                <a:spcPts val="0"/>
              </a:spcAft>
              <a:buNone/>
            </a:pPr>
            <a:r>
              <a:rPr b="1" i="0" lang="en-US" sz="4000" u="none" cap="none" strike="noStrike">
                <a:solidFill>
                  <a:srgbClr val="0000CC"/>
                </a:solidFill>
                <a:latin typeface="Times New Roman"/>
                <a:ea typeface="Times New Roman"/>
                <a:cs typeface="Times New Roman"/>
                <a:sym typeface="Times New Roman"/>
              </a:rPr>
              <a:t>D. Delete</a:t>
            </a:r>
            <a:endParaRPr b="1" i="0" sz="4000" u="none" cap="none" strike="noStrike">
              <a:solidFill>
                <a:srgbClr val="0000CC"/>
              </a:solidFill>
              <a:latin typeface="Times New Roman"/>
              <a:ea typeface="Times New Roman"/>
              <a:cs typeface="Times New Roman"/>
              <a:sym typeface="Times New Roman"/>
            </a:endParaRPr>
          </a:p>
        </p:txBody>
      </p:sp>
      <p:pic>
        <p:nvPicPr>
          <p:cNvPr id="270" name="Google Shape;270;p20"/>
          <p:cNvPicPr preferRelativeResize="0"/>
          <p:nvPr/>
        </p:nvPicPr>
        <p:blipFill rotWithShape="1">
          <a:blip r:embed="rId4">
            <a:alphaModFix/>
          </a:blip>
          <a:srcRect b="0" l="0" r="0" t="0"/>
          <a:stretch/>
        </p:blipFill>
        <p:spPr>
          <a:xfrm>
            <a:off x="9408675" y="669806"/>
            <a:ext cx="2136626" cy="1207513"/>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6"/>
                                        </p:tgtEl>
                                        <p:attrNameLst>
                                          <p:attrName>style.visibility</p:attrName>
                                        </p:attrNameLst>
                                      </p:cBhvr>
                                      <p:to>
                                        <p:strVal val="visible"/>
                                      </p:to>
                                    </p:set>
                                    <p:animEffect filter="fade" transition="in">
                                      <p:cBhvr>
                                        <p:cTn dur="500"/>
                                        <p:tgtEl>
                                          <p:spTgt spid="266"/>
                                        </p:tgtEl>
                                      </p:cBhvr>
                                    </p:animEffect>
                                  </p:childTnLst>
                                </p:cTn>
                              </p:par>
                              <p:par>
                                <p:cTn fill="hold" nodeType="withEffect" presetClass="entr" presetID="10" presetSubtype="0">
                                  <p:stCondLst>
                                    <p:cond delay="0"/>
                                  </p:stCondLst>
                                  <p:childTnLst>
                                    <p:set>
                                      <p:cBhvr>
                                        <p:cTn dur="1" fill="hold">
                                          <p:stCondLst>
                                            <p:cond delay="0"/>
                                          </p:stCondLst>
                                        </p:cTn>
                                        <p:tgtEl>
                                          <p:spTgt spid="265"/>
                                        </p:tgtEl>
                                        <p:attrNameLst>
                                          <p:attrName>style.visibility</p:attrName>
                                        </p:attrNameLst>
                                      </p:cBhvr>
                                      <p:to>
                                        <p:strVal val="visible"/>
                                      </p:to>
                                    </p:set>
                                    <p:animEffect filter="fade" transition="in">
                                      <p:cBhvr>
                                        <p:cTn dur="500"/>
                                        <p:tgtEl>
                                          <p:spTgt spid="265"/>
                                        </p:tgtEl>
                                      </p:cBhvr>
                                    </p:animEffect>
                                  </p:childTnLst>
                                </p:cTn>
                              </p:par>
                              <p:par>
                                <p:cTn fill="hold" nodeType="withEffect" presetClass="entr" presetID="10" presetSubtype="0">
                                  <p:stCondLst>
                                    <p:cond delay="0"/>
                                  </p:stCondLst>
                                  <p:childTnLst>
                                    <p:set>
                                      <p:cBhvr>
                                        <p:cTn dur="1" fill="hold">
                                          <p:stCondLst>
                                            <p:cond delay="0"/>
                                          </p:stCondLst>
                                        </p:cTn>
                                        <p:tgtEl>
                                          <p:spTgt spid="267"/>
                                        </p:tgtEl>
                                        <p:attrNameLst>
                                          <p:attrName>style.visibility</p:attrName>
                                        </p:attrNameLst>
                                      </p:cBhvr>
                                      <p:to>
                                        <p:strVal val="visible"/>
                                      </p:to>
                                    </p:set>
                                    <p:animEffect filter="fade" transition="in">
                                      <p:cBhvr>
                                        <p:cTn dur="500"/>
                                        <p:tgtEl>
                                          <p:spTgt spid="267"/>
                                        </p:tgtEl>
                                      </p:cBhvr>
                                    </p:animEffect>
                                  </p:childTnLst>
                                </p:cTn>
                              </p:par>
                              <p:par>
                                <p:cTn fill="hold" nodeType="withEffect" presetClass="entr" presetID="10" presetSubtype="0">
                                  <p:stCondLst>
                                    <p:cond delay="0"/>
                                  </p:stCondLst>
                                  <p:childTnLst>
                                    <p:set>
                                      <p:cBhvr>
                                        <p:cTn dur="1" fill="hold">
                                          <p:stCondLst>
                                            <p:cond delay="0"/>
                                          </p:stCondLst>
                                        </p:cTn>
                                        <p:tgtEl>
                                          <p:spTgt spid="268"/>
                                        </p:tgtEl>
                                        <p:attrNameLst>
                                          <p:attrName>style.visibility</p:attrName>
                                        </p:attrNameLst>
                                      </p:cBhvr>
                                      <p:to>
                                        <p:strVal val="visible"/>
                                      </p:to>
                                    </p:set>
                                    <p:animEffect filter="fade" transition="in">
                                      <p:cBhvr>
                                        <p:cTn dur="500"/>
                                        <p:tgtEl>
                                          <p:spTgt spid="268"/>
                                        </p:tgtEl>
                                      </p:cBhvr>
                                    </p:animEffect>
                                  </p:childTnLst>
                                </p:cTn>
                              </p:par>
                              <p:par>
                                <p:cTn fill="hold" nodeType="withEffect" presetClass="entr" presetID="10" presetSubtype="0">
                                  <p:stCondLst>
                                    <p:cond delay="0"/>
                                  </p:stCondLst>
                                  <p:childTnLst>
                                    <p:set>
                                      <p:cBhvr>
                                        <p:cTn dur="1" fill="hold">
                                          <p:stCondLst>
                                            <p:cond delay="0"/>
                                          </p:stCondLst>
                                        </p:cTn>
                                        <p:tgtEl>
                                          <p:spTgt spid="269"/>
                                        </p:tgtEl>
                                        <p:attrNameLst>
                                          <p:attrName>style.visibility</p:attrName>
                                        </p:attrNameLst>
                                      </p:cBhvr>
                                      <p:to>
                                        <p:strVal val="visible"/>
                                      </p:to>
                                    </p:set>
                                    <p:animEffect filter="fade" transition="in">
                                      <p:cBhvr>
                                        <p:cTn dur="500"/>
                                        <p:tgtEl>
                                          <p:spTgt spid="26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0"/>
                                        </p:tgtEl>
                                        <p:attrNameLst>
                                          <p:attrName>style.visibility</p:attrName>
                                        </p:attrNameLst>
                                      </p:cBhvr>
                                      <p:to>
                                        <p:strVal val="visible"/>
                                      </p:to>
                                    </p:set>
                                    <p:animEffect filter="fade" transition="in">
                                      <p:cBhvr>
                                        <p:cTn dur="500"/>
                                        <p:tgtEl>
                                          <p:spTgt spid="27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0"/>
                                        </p:tgtEl>
                                        <p:attrNameLst>
                                          <p:attrName>style.visibility</p:attrName>
                                        </p:attrNameLst>
                                      </p:cBhvr>
                                      <p:to>
                                        <p:strVal val="visible"/>
                                      </p:to>
                                    </p:set>
                                    <p:animEffect filter="fade" transition="in">
                                      <p:cBhvr>
                                        <p:cTn dur="5000"/>
                                        <p:tgtEl>
                                          <p:spTgt spid="27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270"/>
                                        </p:tgtEl>
                                      </p:cBhvr>
                                    </p:animEffect>
                                    <p:set>
                                      <p:cBhvr>
                                        <p:cTn dur="1" fill="hold">
                                          <p:stCondLst>
                                            <p:cond delay="500"/>
                                          </p:stCondLst>
                                        </p:cTn>
                                        <p:tgtEl>
                                          <p:spTgt spid="270"/>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2"/>
          <p:cNvSpPr/>
          <p:nvPr/>
        </p:nvSpPr>
        <p:spPr>
          <a:xfrm>
            <a:off x="0" y="0"/>
            <a:ext cx="12192000" cy="68580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38883" l="0" r="0" t="-38885"/>
            </a:stretch>
          </a:blipFill>
          <a:ln>
            <a:noFill/>
          </a:ln>
        </p:spPr>
      </p:sp>
      <p:sp>
        <p:nvSpPr>
          <p:cNvPr id="96" name="Google Shape;96;p2"/>
          <p:cNvSpPr/>
          <p:nvPr/>
        </p:nvSpPr>
        <p:spPr>
          <a:xfrm>
            <a:off x="508000" y="635000"/>
            <a:ext cx="11176000" cy="5588000"/>
          </a:xfrm>
          <a:prstGeom prst="rect">
            <a:avLst/>
          </a:prstGeom>
          <a:solidFill>
            <a:schemeClr val="lt1"/>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200" u="none" cap="none" strike="noStrike">
              <a:solidFill>
                <a:schemeClr val="lt1"/>
              </a:solidFill>
              <a:latin typeface="Calibri"/>
              <a:ea typeface="Calibri"/>
              <a:cs typeface="Calibri"/>
              <a:sym typeface="Calibri"/>
            </a:endParaRPr>
          </a:p>
        </p:txBody>
      </p:sp>
      <p:sp>
        <p:nvSpPr>
          <p:cNvPr id="97" name="Google Shape;97;p2"/>
          <p:cNvSpPr txBox="1"/>
          <p:nvPr/>
        </p:nvSpPr>
        <p:spPr>
          <a:xfrm>
            <a:off x="1407526" y="3810595"/>
            <a:ext cx="4495343" cy="5847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n-US" sz="3200" u="none" cap="none" strike="noStrike">
                <a:solidFill>
                  <a:srgbClr val="FF0000"/>
                </a:solidFill>
                <a:latin typeface="Times New Roman"/>
                <a:ea typeface="Times New Roman"/>
                <a:cs typeface="Times New Roman"/>
                <a:sym typeface="Times New Roman"/>
              </a:rPr>
              <a:t>Học xong bài này, em sẽ:</a:t>
            </a:r>
            <a:endParaRPr b="1" i="1" sz="3200" u="none" cap="none" strike="noStrike">
              <a:solidFill>
                <a:srgbClr val="0000CC"/>
              </a:solidFill>
              <a:latin typeface="Times New Roman"/>
              <a:ea typeface="Times New Roman"/>
              <a:cs typeface="Times New Roman"/>
              <a:sym typeface="Times New Roman"/>
            </a:endParaRPr>
          </a:p>
        </p:txBody>
      </p:sp>
      <p:sp>
        <p:nvSpPr>
          <p:cNvPr id="98" name="Google Shape;98;p2"/>
          <p:cNvSpPr txBox="1"/>
          <p:nvPr/>
        </p:nvSpPr>
        <p:spPr>
          <a:xfrm>
            <a:off x="987803" y="4490565"/>
            <a:ext cx="10554624" cy="584775"/>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i="1" lang="en-US" sz="3200" u="none" cap="none" strike="noStrike">
                <a:solidFill>
                  <a:srgbClr val="FF0000"/>
                </a:solidFill>
                <a:latin typeface="Times New Roman"/>
                <a:ea typeface="Times New Roman"/>
                <a:cs typeface="Times New Roman"/>
                <a:sym typeface="Times New Roman"/>
              </a:rPr>
              <a:t>	Thực hiện thành thạo thao tác chèn ảnh vào văn bản.</a:t>
            </a:r>
            <a:endParaRPr b="1" i="1" sz="3200" u="none" cap="none" strike="noStrike">
              <a:solidFill>
                <a:srgbClr val="0000CC"/>
              </a:solidFill>
              <a:latin typeface="Times New Roman"/>
              <a:ea typeface="Times New Roman"/>
              <a:cs typeface="Times New Roman"/>
              <a:sym typeface="Times New Roman"/>
            </a:endParaRPr>
          </a:p>
        </p:txBody>
      </p:sp>
      <p:pic>
        <p:nvPicPr>
          <p:cNvPr id="99" name="Google Shape;99;p2"/>
          <p:cNvPicPr preferRelativeResize="0"/>
          <p:nvPr/>
        </p:nvPicPr>
        <p:blipFill rotWithShape="1">
          <a:blip r:embed="rId4">
            <a:alphaModFix/>
          </a:blip>
          <a:srcRect b="0" l="0" r="0" t="0"/>
          <a:stretch/>
        </p:blipFill>
        <p:spPr>
          <a:xfrm>
            <a:off x="508000" y="635000"/>
            <a:ext cx="11175999" cy="2932659"/>
          </a:xfrm>
          <a:prstGeom prst="rect">
            <a:avLst/>
          </a:prstGeom>
          <a:noFill/>
          <a:ln>
            <a:noFill/>
          </a:ln>
        </p:spPr>
      </p:pic>
    </p:spTree>
  </p:cSld>
  <p:clrMapOvr>
    <a:masterClrMapping/>
  </p:clrMapOvr>
  <mc:AlternateContent>
    <mc:Choice Requires="p14">
      <p:transition spd="slow" p14:dur="1200">
        <p14:prism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7"/>
                                        </p:tgtEl>
                                        <p:attrNameLst>
                                          <p:attrName>style.visibility</p:attrName>
                                        </p:attrNameLst>
                                      </p:cBhvr>
                                      <p:to>
                                        <p:strVal val="visible"/>
                                      </p:to>
                                    </p:set>
                                    <p:animEffect filter="fade" transition="in">
                                      <p:cBhvr>
                                        <p:cTn dur="500"/>
                                        <p:tgtEl>
                                          <p:spTgt spid="9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8"/>
                                        </p:tgtEl>
                                        <p:attrNameLst>
                                          <p:attrName>style.visibility</p:attrName>
                                        </p:attrNameLst>
                                      </p:cBhvr>
                                      <p:to>
                                        <p:strVal val="visible"/>
                                      </p:to>
                                    </p:set>
                                    <p:animEffect filter="fade" transition="in">
                                      <p:cBhvr>
                                        <p:cTn dur="500"/>
                                        <p:tgtEl>
                                          <p:spTgt spid="9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sp>
        <p:nvSpPr>
          <p:cNvPr id="276" name="Google Shape;276;p21"/>
          <p:cNvSpPr/>
          <p:nvPr/>
        </p:nvSpPr>
        <p:spPr>
          <a:xfrm>
            <a:off x="287263" y="-1092200"/>
            <a:ext cx="11617477" cy="7740893"/>
          </a:xfrm>
          <a:custGeom>
            <a:rect b="b" l="l" r="r" t="t"/>
            <a:pathLst>
              <a:path extrusionOk="0" h="4114800" w="6650182">
                <a:moveTo>
                  <a:pt x="0" y="0"/>
                </a:moveTo>
                <a:lnTo>
                  <a:pt x="6650182" y="0"/>
                </a:lnTo>
                <a:lnTo>
                  <a:pt x="6650182" y="4114800"/>
                </a:lnTo>
                <a:lnTo>
                  <a:pt x="0" y="4114800"/>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1" i="0" sz="4000" u="none" cap="none" strike="noStrike">
              <a:solidFill>
                <a:srgbClr val="0000CC"/>
              </a:solidFill>
              <a:latin typeface="Times New Roman"/>
              <a:ea typeface="Times New Roman"/>
              <a:cs typeface="Times New Roman"/>
              <a:sym typeface="Times New Roman"/>
            </a:endParaRPr>
          </a:p>
        </p:txBody>
      </p:sp>
      <p:sp>
        <p:nvSpPr>
          <p:cNvPr id="277" name="Google Shape;277;p21"/>
          <p:cNvSpPr/>
          <p:nvPr/>
        </p:nvSpPr>
        <p:spPr>
          <a:xfrm>
            <a:off x="609446" y="3485576"/>
            <a:ext cx="5333846" cy="1263317"/>
          </a:xfrm>
          <a:prstGeom prst="roundRect">
            <a:avLst>
              <a:gd fmla="val 16667" name="adj"/>
            </a:avLst>
          </a:prstGeom>
          <a:solidFill>
            <a:schemeClr val="lt1"/>
          </a:solidFill>
          <a:ln cap="flat" cmpd="sng" w="19050">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50000"/>
              </a:lnSpc>
              <a:spcBef>
                <a:spcPts val="0"/>
              </a:spcBef>
              <a:spcAft>
                <a:spcPts val="0"/>
              </a:spcAft>
              <a:buNone/>
            </a:pPr>
            <a:r>
              <a:rPr b="1" i="0" lang="en-US" sz="4000" u="none" cap="none" strike="noStrike">
                <a:solidFill>
                  <a:srgbClr val="0000CC"/>
                </a:solidFill>
                <a:latin typeface="Times New Roman"/>
                <a:ea typeface="Times New Roman"/>
                <a:cs typeface="Times New Roman"/>
                <a:sym typeface="Times New Roman"/>
              </a:rPr>
              <a:t>A. Cut</a:t>
            </a:r>
            <a:endParaRPr b="1" i="0" sz="4000" u="none" cap="none" strike="noStrike">
              <a:solidFill>
                <a:srgbClr val="0000CC"/>
              </a:solidFill>
              <a:latin typeface="Times New Roman"/>
              <a:ea typeface="Times New Roman"/>
              <a:cs typeface="Times New Roman"/>
              <a:sym typeface="Times New Roman"/>
            </a:endParaRPr>
          </a:p>
        </p:txBody>
      </p:sp>
      <p:sp>
        <p:nvSpPr>
          <p:cNvPr id="278" name="Google Shape;278;p21"/>
          <p:cNvSpPr txBox="1"/>
          <p:nvPr/>
        </p:nvSpPr>
        <p:spPr>
          <a:xfrm>
            <a:off x="441108" y="2047750"/>
            <a:ext cx="11326172" cy="812723"/>
          </a:xfrm>
          <a:prstGeom prst="rect">
            <a:avLst/>
          </a:prstGeom>
          <a:noFill/>
          <a:ln>
            <a:noFill/>
          </a:ln>
        </p:spPr>
        <p:txBody>
          <a:bodyPr anchorCtr="0" anchor="t" bIns="0" lIns="0" spcFirstLastPara="1" rIns="0" wrap="square" tIns="0">
            <a:spAutoFit/>
          </a:bodyPr>
          <a:lstStyle/>
          <a:p>
            <a:pPr indent="0" lvl="0" marL="0" marR="0" rtl="0" algn="ctr">
              <a:lnSpc>
                <a:spcPct val="150000"/>
              </a:lnSpc>
              <a:spcBef>
                <a:spcPts val="0"/>
              </a:spcBef>
              <a:spcAft>
                <a:spcPts val="0"/>
              </a:spcAft>
              <a:buNone/>
            </a:pPr>
            <a:r>
              <a:rPr b="1" i="0" lang="en-US" sz="4000" u="none" cap="none" strike="noStrike">
                <a:solidFill>
                  <a:srgbClr val="0000CC"/>
                </a:solidFill>
                <a:latin typeface="Times New Roman"/>
                <a:ea typeface="Times New Roman"/>
                <a:cs typeface="Times New Roman"/>
                <a:sym typeface="Times New Roman"/>
              </a:rPr>
              <a:t>Câu 3: Lệnh dùng để dán hình ảnh sau khi copy là:</a:t>
            </a:r>
            <a:endParaRPr b="1" i="0" sz="4000" u="none" cap="none" strike="noStrike">
              <a:solidFill>
                <a:srgbClr val="0000CC"/>
              </a:solidFill>
              <a:latin typeface="Times New Roman"/>
              <a:ea typeface="Times New Roman"/>
              <a:cs typeface="Times New Roman"/>
              <a:sym typeface="Times New Roman"/>
            </a:endParaRPr>
          </a:p>
        </p:txBody>
      </p:sp>
      <p:sp>
        <p:nvSpPr>
          <p:cNvPr id="279" name="Google Shape;279;p21"/>
          <p:cNvSpPr/>
          <p:nvPr/>
        </p:nvSpPr>
        <p:spPr>
          <a:xfrm>
            <a:off x="6197600" y="3485576"/>
            <a:ext cx="5333846" cy="1263317"/>
          </a:xfrm>
          <a:prstGeom prst="roundRect">
            <a:avLst>
              <a:gd fmla="val 16667" name="adj"/>
            </a:avLst>
          </a:prstGeom>
          <a:solidFill>
            <a:schemeClr val="lt1"/>
          </a:solidFill>
          <a:ln cap="flat" cmpd="sng" w="19050">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50000"/>
              </a:lnSpc>
              <a:spcBef>
                <a:spcPts val="0"/>
              </a:spcBef>
              <a:spcAft>
                <a:spcPts val="0"/>
              </a:spcAft>
              <a:buNone/>
            </a:pPr>
            <a:r>
              <a:rPr b="1" i="0" lang="en-US" sz="4000" u="none" cap="none" strike="noStrike">
                <a:solidFill>
                  <a:srgbClr val="0000CC"/>
                </a:solidFill>
                <a:latin typeface="Times New Roman"/>
                <a:ea typeface="Times New Roman"/>
                <a:cs typeface="Times New Roman"/>
                <a:sym typeface="Times New Roman"/>
              </a:rPr>
              <a:t>B. Copy</a:t>
            </a:r>
            <a:endParaRPr b="1" i="0" sz="4000" u="none" cap="none" strike="noStrike">
              <a:solidFill>
                <a:srgbClr val="0000CC"/>
              </a:solidFill>
              <a:latin typeface="Times New Roman"/>
              <a:ea typeface="Times New Roman"/>
              <a:cs typeface="Times New Roman"/>
              <a:sym typeface="Times New Roman"/>
            </a:endParaRPr>
          </a:p>
        </p:txBody>
      </p:sp>
      <p:sp>
        <p:nvSpPr>
          <p:cNvPr id="280" name="Google Shape;280;p21"/>
          <p:cNvSpPr/>
          <p:nvPr/>
        </p:nvSpPr>
        <p:spPr>
          <a:xfrm>
            <a:off x="609446" y="5037274"/>
            <a:ext cx="5333846" cy="1263317"/>
          </a:xfrm>
          <a:prstGeom prst="roundRect">
            <a:avLst>
              <a:gd fmla="val 16667" name="adj"/>
            </a:avLst>
          </a:prstGeom>
          <a:solidFill>
            <a:schemeClr val="lt1"/>
          </a:solidFill>
          <a:ln cap="flat" cmpd="sng" w="19050">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50000"/>
              </a:lnSpc>
              <a:spcBef>
                <a:spcPts val="0"/>
              </a:spcBef>
              <a:spcAft>
                <a:spcPts val="0"/>
              </a:spcAft>
              <a:buNone/>
            </a:pPr>
            <a:r>
              <a:rPr b="1" i="0" lang="en-US" sz="4000" u="none" cap="none" strike="noStrike">
                <a:solidFill>
                  <a:srgbClr val="0000CC"/>
                </a:solidFill>
                <a:latin typeface="Times New Roman"/>
                <a:ea typeface="Times New Roman"/>
                <a:cs typeface="Times New Roman"/>
                <a:sym typeface="Times New Roman"/>
              </a:rPr>
              <a:t>C. Paste</a:t>
            </a:r>
            <a:endParaRPr b="1" i="0" sz="4000" u="none" cap="none" strike="noStrike">
              <a:solidFill>
                <a:srgbClr val="0000CC"/>
              </a:solidFill>
              <a:latin typeface="Times New Roman"/>
              <a:ea typeface="Times New Roman"/>
              <a:cs typeface="Times New Roman"/>
              <a:sym typeface="Times New Roman"/>
            </a:endParaRPr>
          </a:p>
        </p:txBody>
      </p:sp>
      <p:sp>
        <p:nvSpPr>
          <p:cNvPr id="281" name="Google Shape;281;p21"/>
          <p:cNvSpPr/>
          <p:nvPr/>
        </p:nvSpPr>
        <p:spPr>
          <a:xfrm>
            <a:off x="6197600" y="5037274"/>
            <a:ext cx="5333846" cy="1263317"/>
          </a:xfrm>
          <a:prstGeom prst="roundRect">
            <a:avLst>
              <a:gd fmla="val 16667" name="adj"/>
            </a:avLst>
          </a:prstGeom>
          <a:solidFill>
            <a:schemeClr val="lt1"/>
          </a:solidFill>
          <a:ln cap="flat" cmpd="sng" w="19050">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50000"/>
              </a:lnSpc>
              <a:spcBef>
                <a:spcPts val="0"/>
              </a:spcBef>
              <a:spcAft>
                <a:spcPts val="0"/>
              </a:spcAft>
              <a:buNone/>
            </a:pPr>
            <a:r>
              <a:rPr b="1" i="0" lang="en-US" sz="4000" u="none" cap="none" strike="noStrike">
                <a:solidFill>
                  <a:srgbClr val="0000CC"/>
                </a:solidFill>
                <a:latin typeface="Times New Roman"/>
                <a:ea typeface="Times New Roman"/>
                <a:cs typeface="Times New Roman"/>
                <a:sym typeface="Times New Roman"/>
              </a:rPr>
              <a:t>D. Delete</a:t>
            </a:r>
            <a:endParaRPr b="1" i="0" sz="4000" u="none" cap="none" strike="noStrike">
              <a:solidFill>
                <a:srgbClr val="0000CC"/>
              </a:solidFill>
              <a:latin typeface="Times New Roman"/>
              <a:ea typeface="Times New Roman"/>
              <a:cs typeface="Times New Roman"/>
              <a:sym typeface="Times New Roman"/>
            </a:endParaRPr>
          </a:p>
        </p:txBody>
      </p:sp>
      <p:pic>
        <p:nvPicPr>
          <p:cNvPr id="282" name="Google Shape;282;p21"/>
          <p:cNvPicPr preferRelativeResize="0"/>
          <p:nvPr/>
        </p:nvPicPr>
        <p:blipFill rotWithShape="1">
          <a:blip r:embed="rId4">
            <a:alphaModFix/>
          </a:blip>
          <a:srcRect b="0" l="0" r="0" t="0"/>
          <a:stretch/>
        </p:blipFill>
        <p:spPr>
          <a:xfrm>
            <a:off x="9408675" y="669806"/>
            <a:ext cx="2136626" cy="1207513"/>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8"/>
                                        </p:tgtEl>
                                        <p:attrNameLst>
                                          <p:attrName>style.visibility</p:attrName>
                                        </p:attrNameLst>
                                      </p:cBhvr>
                                      <p:to>
                                        <p:strVal val="visible"/>
                                      </p:to>
                                    </p:set>
                                    <p:animEffect filter="fade" transition="in">
                                      <p:cBhvr>
                                        <p:cTn dur="500"/>
                                        <p:tgtEl>
                                          <p:spTgt spid="278"/>
                                        </p:tgtEl>
                                      </p:cBhvr>
                                    </p:animEffect>
                                  </p:childTnLst>
                                </p:cTn>
                              </p:par>
                              <p:par>
                                <p:cTn fill="hold" nodeType="withEffect" presetClass="entr" presetID="10" presetSubtype="0">
                                  <p:stCondLst>
                                    <p:cond delay="0"/>
                                  </p:stCondLst>
                                  <p:childTnLst>
                                    <p:set>
                                      <p:cBhvr>
                                        <p:cTn dur="1" fill="hold">
                                          <p:stCondLst>
                                            <p:cond delay="0"/>
                                          </p:stCondLst>
                                        </p:cTn>
                                        <p:tgtEl>
                                          <p:spTgt spid="280"/>
                                        </p:tgtEl>
                                        <p:attrNameLst>
                                          <p:attrName>style.visibility</p:attrName>
                                        </p:attrNameLst>
                                      </p:cBhvr>
                                      <p:to>
                                        <p:strVal val="visible"/>
                                      </p:to>
                                    </p:set>
                                    <p:animEffect filter="fade" transition="in">
                                      <p:cBhvr>
                                        <p:cTn dur="500"/>
                                        <p:tgtEl>
                                          <p:spTgt spid="280"/>
                                        </p:tgtEl>
                                      </p:cBhvr>
                                    </p:animEffect>
                                  </p:childTnLst>
                                </p:cTn>
                              </p:par>
                              <p:par>
                                <p:cTn fill="hold" nodeType="withEffect" presetClass="entr" presetID="10" presetSubtype="0">
                                  <p:stCondLst>
                                    <p:cond delay="0"/>
                                  </p:stCondLst>
                                  <p:childTnLst>
                                    <p:set>
                                      <p:cBhvr>
                                        <p:cTn dur="1" fill="hold">
                                          <p:stCondLst>
                                            <p:cond delay="0"/>
                                          </p:stCondLst>
                                        </p:cTn>
                                        <p:tgtEl>
                                          <p:spTgt spid="277"/>
                                        </p:tgtEl>
                                        <p:attrNameLst>
                                          <p:attrName>style.visibility</p:attrName>
                                        </p:attrNameLst>
                                      </p:cBhvr>
                                      <p:to>
                                        <p:strVal val="visible"/>
                                      </p:to>
                                    </p:set>
                                    <p:animEffect filter="fade" transition="in">
                                      <p:cBhvr>
                                        <p:cTn dur="500"/>
                                        <p:tgtEl>
                                          <p:spTgt spid="277"/>
                                        </p:tgtEl>
                                      </p:cBhvr>
                                    </p:animEffect>
                                  </p:childTnLst>
                                </p:cTn>
                              </p:par>
                              <p:par>
                                <p:cTn fill="hold" nodeType="withEffect" presetClass="entr" presetID="10" presetSubtype="0">
                                  <p:stCondLst>
                                    <p:cond delay="0"/>
                                  </p:stCondLst>
                                  <p:childTnLst>
                                    <p:set>
                                      <p:cBhvr>
                                        <p:cTn dur="1" fill="hold">
                                          <p:stCondLst>
                                            <p:cond delay="0"/>
                                          </p:stCondLst>
                                        </p:cTn>
                                        <p:tgtEl>
                                          <p:spTgt spid="279"/>
                                        </p:tgtEl>
                                        <p:attrNameLst>
                                          <p:attrName>style.visibility</p:attrName>
                                        </p:attrNameLst>
                                      </p:cBhvr>
                                      <p:to>
                                        <p:strVal val="visible"/>
                                      </p:to>
                                    </p:set>
                                    <p:animEffect filter="fade" transition="in">
                                      <p:cBhvr>
                                        <p:cTn dur="500"/>
                                        <p:tgtEl>
                                          <p:spTgt spid="279"/>
                                        </p:tgtEl>
                                      </p:cBhvr>
                                    </p:animEffect>
                                  </p:childTnLst>
                                </p:cTn>
                              </p:par>
                              <p:par>
                                <p:cTn fill="hold" nodeType="withEffect" presetClass="entr" presetID="10" presetSubtype="0">
                                  <p:stCondLst>
                                    <p:cond delay="0"/>
                                  </p:stCondLst>
                                  <p:childTnLst>
                                    <p:set>
                                      <p:cBhvr>
                                        <p:cTn dur="1" fill="hold">
                                          <p:stCondLst>
                                            <p:cond delay="0"/>
                                          </p:stCondLst>
                                        </p:cTn>
                                        <p:tgtEl>
                                          <p:spTgt spid="281"/>
                                        </p:tgtEl>
                                        <p:attrNameLst>
                                          <p:attrName>style.visibility</p:attrName>
                                        </p:attrNameLst>
                                      </p:cBhvr>
                                      <p:to>
                                        <p:strVal val="visible"/>
                                      </p:to>
                                    </p:set>
                                    <p:animEffect filter="fade" transition="in">
                                      <p:cBhvr>
                                        <p:cTn dur="500"/>
                                        <p:tgtEl>
                                          <p:spTgt spid="28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2"/>
                                        </p:tgtEl>
                                        <p:attrNameLst>
                                          <p:attrName>style.visibility</p:attrName>
                                        </p:attrNameLst>
                                      </p:cBhvr>
                                      <p:to>
                                        <p:strVal val="visible"/>
                                      </p:to>
                                    </p:set>
                                    <p:animEffect filter="fade" transition="in">
                                      <p:cBhvr>
                                        <p:cTn dur="500"/>
                                        <p:tgtEl>
                                          <p:spTgt spid="28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2"/>
                                        </p:tgtEl>
                                        <p:attrNameLst>
                                          <p:attrName>style.visibility</p:attrName>
                                        </p:attrNameLst>
                                      </p:cBhvr>
                                      <p:to>
                                        <p:strVal val="visible"/>
                                      </p:to>
                                    </p:set>
                                    <p:animEffect filter="fade" transition="in">
                                      <p:cBhvr>
                                        <p:cTn dur="5000"/>
                                        <p:tgtEl>
                                          <p:spTgt spid="28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282"/>
                                        </p:tgtEl>
                                      </p:cBhvr>
                                    </p:animEffect>
                                    <p:set>
                                      <p:cBhvr>
                                        <p:cTn dur="1" fill="hold">
                                          <p:stCondLst>
                                            <p:cond delay="500"/>
                                          </p:stCondLst>
                                        </p:cTn>
                                        <p:tgtEl>
                                          <p:spTgt spid="282"/>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sp>
        <p:nvSpPr>
          <p:cNvPr id="288" name="Google Shape;288;p22"/>
          <p:cNvSpPr/>
          <p:nvPr/>
        </p:nvSpPr>
        <p:spPr>
          <a:xfrm>
            <a:off x="287263" y="-1092200"/>
            <a:ext cx="11617477" cy="7740893"/>
          </a:xfrm>
          <a:custGeom>
            <a:rect b="b" l="l" r="r" t="t"/>
            <a:pathLst>
              <a:path extrusionOk="0" h="4114800" w="6650182">
                <a:moveTo>
                  <a:pt x="0" y="0"/>
                </a:moveTo>
                <a:lnTo>
                  <a:pt x="6650182" y="0"/>
                </a:lnTo>
                <a:lnTo>
                  <a:pt x="6650182" y="4114800"/>
                </a:lnTo>
                <a:lnTo>
                  <a:pt x="0" y="4114800"/>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1" i="0" sz="4000" u="none" cap="none" strike="noStrike">
              <a:solidFill>
                <a:srgbClr val="0000CC"/>
              </a:solidFill>
              <a:latin typeface="Times New Roman"/>
              <a:ea typeface="Times New Roman"/>
              <a:cs typeface="Times New Roman"/>
              <a:sym typeface="Times New Roman"/>
            </a:endParaRPr>
          </a:p>
        </p:txBody>
      </p:sp>
      <p:sp>
        <p:nvSpPr>
          <p:cNvPr id="289" name="Google Shape;289;p22"/>
          <p:cNvSpPr/>
          <p:nvPr/>
        </p:nvSpPr>
        <p:spPr>
          <a:xfrm>
            <a:off x="609446" y="3485576"/>
            <a:ext cx="5333846" cy="1263317"/>
          </a:xfrm>
          <a:prstGeom prst="roundRect">
            <a:avLst>
              <a:gd fmla="val 16667" name="adj"/>
            </a:avLst>
          </a:prstGeom>
          <a:solidFill>
            <a:schemeClr val="lt1"/>
          </a:solidFill>
          <a:ln cap="flat" cmpd="sng" w="19050">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50000"/>
              </a:lnSpc>
              <a:spcBef>
                <a:spcPts val="0"/>
              </a:spcBef>
              <a:spcAft>
                <a:spcPts val="0"/>
              </a:spcAft>
              <a:buNone/>
            </a:pPr>
            <a:r>
              <a:rPr b="1" i="0" lang="en-US" sz="4000" u="none" cap="none" strike="noStrike">
                <a:solidFill>
                  <a:srgbClr val="0000CC"/>
                </a:solidFill>
                <a:latin typeface="Times New Roman"/>
                <a:ea typeface="Times New Roman"/>
                <a:cs typeface="Times New Roman"/>
                <a:sym typeface="Times New Roman"/>
              </a:rPr>
              <a:t>A. Cut</a:t>
            </a:r>
            <a:endParaRPr b="1" i="0" sz="4000" u="none" cap="none" strike="noStrike">
              <a:solidFill>
                <a:srgbClr val="0000CC"/>
              </a:solidFill>
              <a:latin typeface="Times New Roman"/>
              <a:ea typeface="Times New Roman"/>
              <a:cs typeface="Times New Roman"/>
              <a:sym typeface="Times New Roman"/>
            </a:endParaRPr>
          </a:p>
        </p:txBody>
      </p:sp>
      <p:sp>
        <p:nvSpPr>
          <p:cNvPr id="290" name="Google Shape;290;p22"/>
          <p:cNvSpPr txBox="1"/>
          <p:nvPr/>
        </p:nvSpPr>
        <p:spPr>
          <a:xfrm>
            <a:off x="4916" y="2252921"/>
            <a:ext cx="12192000" cy="812723"/>
          </a:xfrm>
          <a:prstGeom prst="rect">
            <a:avLst/>
          </a:prstGeom>
          <a:noFill/>
          <a:ln>
            <a:noFill/>
          </a:ln>
        </p:spPr>
        <p:txBody>
          <a:bodyPr anchorCtr="0" anchor="t" bIns="0" lIns="0" spcFirstLastPara="1" rIns="0" wrap="square" tIns="0">
            <a:spAutoFit/>
          </a:bodyPr>
          <a:lstStyle/>
          <a:p>
            <a:pPr indent="0" lvl="0" marL="0" marR="0" rtl="0" algn="ctr">
              <a:lnSpc>
                <a:spcPct val="150000"/>
              </a:lnSpc>
              <a:spcBef>
                <a:spcPts val="0"/>
              </a:spcBef>
              <a:spcAft>
                <a:spcPts val="0"/>
              </a:spcAft>
              <a:buNone/>
            </a:pPr>
            <a:r>
              <a:rPr b="1" i="0" lang="en-US" sz="4000" u="none" cap="none" strike="noStrike">
                <a:solidFill>
                  <a:srgbClr val="0000CC"/>
                </a:solidFill>
                <a:latin typeface="Times New Roman"/>
                <a:ea typeface="Times New Roman"/>
                <a:cs typeface="Times New Roman"/>
                <a:sym typeface="Times New Roman"/>
              </a:rPr>
              <a:t>Câu 4: Lệnh dùng để xóa hình ảnh là:</a:t>
            </a:r>
            <a:endParaRPr b="1" i="0" sz="4000" u="none" cap="none" strike="noStrike">
              <a:solidFill>
                <a:srgbClr val="0000CC"/>
              </a:solidFill>
              <a:latin typeface="Times New Roman"/>
              <a:ea typeface="Times New Roman"/>
              <a:cs typeface="Times New Roman"/>
              <a:sym typeface="Times New Roman"/>
            </a:endParaRPr>
          </a:p>
        </p:txBody>
      </p:sp>
      <p:sp>
        <p:nvSpPr>
          <p:cNvPr id="291" name="Google Shape;291;p22"/>
          <p:cNvSpPr/>
          <p:nvPr/>
        </p:nvSpPr>
        <p:spPr>
          <a:xfrm>
            <a:off x="6197600" y="3485576"/>
            <a:ext cx="5333846" cy="1263317"/>
          </a:xfrm>
          <a:prstGeom prst="roundRect">
            <a:avLst>
              <a:gd fmla="val 16667" name="adj"/>
            </a:avLst>
          </a:prstGeom>
          <a:solidFill>
            <a:schemeClr val="lt1"/>
          </a:solidFill>
          <a:ln cap="flat" cmpd="sng" w="19050">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50000"/>
              </a:lnSpc>
              <a:spcBef>
                <a:spcPts val="0"/>
              </a:spcBef>
              <a:spcAft>
                <a:spcPts val="0"/>
              </a:spcAft>
              <a:buNone/>
            </a:pPr>
            <a:r>
              <a:rPr b="1" i="0" lang="en-US" sz="4000" u="none" cap="none" strike="noStrike">
                <a:solidFill>
                  <a:srgbClr val="0000CC"/>
                </a:solidFill>
                <a:latin typeface="Times New Roman"/>
                <a:ea typeface="Times New Roman"/>
                <a:cs typeface="Times New Roman"/>
                <a:sym typeface="Times New Roman"/>
              </a:rPr>
              <a:t>B. Copy</a:t>
            </a:r>
            <a:endParaRPr b="1" i="0" sz="4000" u="none" cap="none" strike="noStrike">
              <a:solidFill>
                <a:srgbClr val="0000CC"/>
              </a:solidFill>
              <a:latin typeface="Times New Roman"/>
              <a:ea typeface="Times New Roman"/>
              <a:cs typeface="Times New Roman"/>
              <a:sym typeface="Times New Roman"/>
            </a:endParaRPr>
          </a:p>
        </p:txBody>
      </p:sp>
      <p:sp>
        <p:nvSpPr>
          <p:cNvPr id="292" name="Google Shape;292;p22"/>
          <p:cNvSpPr/>
          <p:nvPr/>
        </p:nvSpPr>
        <p:spPr>
          <a:xfrm>
            <a:off x="609446" y="5037274"/>
            <a:ext cx="5333846" cy="1263317"/>
          </a:xfrm>
          <a:prstGeom prst="roundRect">
            <a:avLst>
              <a:gd fmla="val 16667" name="adj"/>
            </a:avLst>
          </a:prstGeom>
          <a:solidFill>
            <a:schemeClr val="lt1"/>
          </a:solidFill>
          <a:ln cap="flat" cmpd="sng" w="19050">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50000"/>
              </a:lnSpc>
              <a:spcBef>
                <a:spcPts val="0"/>
              </a:spcBef>
              <a:spcAft>
                <a:spcPts val="0"/>
              </a:spcAft>
              <a:buNone/>
            </a:pPr>
            <a:r>
              <a:rPr b="1" i="0" lang="en-US" sz="4000" u="none" cap="none" strike="noStrike">
                <a:solidFill>
                  <a:srgbClr val="0000CC"/>
                </a:solidFill>
                <a:latin typeface="Times New Roman"/>
                <a:ea typeface="Times New Roman"/>
                <a:cs typeface="Times New Roman"/>
                <a:sym typeface="Times New Roman"/>
              </a:rPr>
              <a:t>C. Paste</a:t>
            </a:r>
            <a:endParaRPr b="1" i="0" sz="4000" u="none" cap="none" strike="noStrike">
              <a:solidFill>
                <a:srgbClr val="0000CC"/>
              </a:solidFill>
              <a:latin typeface="Times New Roman"/>
              <a:ea typeface="Times New Roman"/>
              <a:cs typeface="Times New Roman"/>
              <a:sym typeface="Times New Roman"/>
            </a:endParaRPr>
          </a:p>
        </p:txBody>
      </p:sp>
      <p:sp>
        <p:nvSpPr>
          <p:cNvPr id="293" name="Google Shape;293;p22"/>
          <p:cNvSpPr/>
          <p:nvPr/>
        </p:nvSpPr>
        <p:spPr>
          <a:xfrm>
            <a:off x="6197600" y="5037274"/>
            <a:ext cx="5333846" cy="1263317"/>
          </a:xfrm>
          <a:prstGeom prst="roundRect">
            <a:avLst>
              <a:gd fmla="val 16667" name="adj"/>
            </a:avLst>
          </a:prstGeom>
          <a:solidFill>
            <a:schemeClr val="lt1"/>
          </a:solidFill>
          <a:ln cap="flat" cmpd="sng" w="19050">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50000"/>
              </a:lnSpc>
              <a:spcBef>
                <a:spcPts val="0"/>
              </a:spcBef>
              <a:spcAft>
                <a:spcPts val="0"/>
              </a:spcAft>
              <a:buNone/>
            </a:pPr>
            <a:r>
              <a:rPr b="1" i="0" lang="en-US" sz="4000" u="none" cap="none" strike="noStrike">
                <a:solidFill>
                  <a:srgbClr val="0000CC"/>
                </a:solidFill>
                <a:latin typeface="Times New Roman"/>
                <a:ea typeface="Times New Roman"/>
                <a:cs typeface="Times New Roman"/>
                <a:sym typeface="Times New Roman"/>
              </a:rPr>
              <a:t>D. Delete</a:t>
            </a:r>
            <a:endParaRPr b="1" i="0" sz="4000" u="none" cap="none" strike="noStrike">
              <a:solidFill>
                <a:srgbClr val="0000CC"/>
              </a:solidFill>
              <a:latin typeface="Times New Roman"/>
              <a:ea typeface="Times New Roman"/>
              <a:cs typeface="Times New Roman"/>
              <a:sym typeface="Times New Roman"/>
            </a:endParaRPr>
          </a:p>
        </p:txBody>
      </p:sp>
      <p:pic>
        <p:nvPicPr>
          <p:cNvPr id="294" name="Google Shape;294;p22"/>
          <p:cNvPicPr preferRelativeResize="0"/>
          <p:nvPr/>
        </p:nvPicPr>
        <p:blipFill rotWithShape="1">
          <a:blip r:embed="rId4">
            <a:alphaModFix/>
          </a:blip>
          <a:srcRect b="0" l="0" r="0" t="0"/>
          <a:stretch/>
        </p:blipFill>
        <p:spPr>
          <a:xfrm>
            <a:off x="9408675" y="669806"/>
            <a:ext cx="2136626" cy="1207513"/>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0"/>
                                        </p:tgtEl>
                                        <p:attrNameLst>
                                          <p:attrName>style.visibility</p:attrName>
                                        </p:attrNameLst>
                                      </p:cBhvr>
                                      <p:to>
                                        <p:strVal val="visible"/>
                                      </p:to>
                                    </p:set>
                                    <p:animEffect filter="fade" transition="in">
                                      <p:cBhvr>
                                        <p:cTn dur="500"/>
                                        <p:tgtEl>
                                          <p:spTgt spid="290"/>
                                        </p:tgtEl>
                                      </p:cBhvr>
                                    </p:animEffect>
                                  </p:childTnLst>
                                </p:cTn>
                              </p:par>
                              <p:par>
                                <p:cTn fill="hold" nodeType="withEffect" presetClass="entr" presetID="10" presetSubtype="0">
                                  <p:stCondLst>
                                    <p:cond delay="0"/>
                                  </p:stCondLst>
                                  <p:childTnLst>
                                    <p:set>
                                      <p:cBhvr>
                                        <p:cTn dur="1" fill="hold">
                                          <p:stCondLst>
                                            <p:cond delay="0"/>
                                          </p:stCondLst>
                                        </p:cTn>
                                        <p:tgtEl>
                                          <p:spTgt spid="293"/>
                                        </p:tgtEl>
                                        <p:attrNameLst>
                                          <p:attrName>style.visibility</p:attrName>
                                        </p:attrNameLst>
                                      </p:cBhvr>
                                      <p:to>
                                        <p:strVal val="visible"/>
                                      </p:to>
                                    </p:set>
                                    <p:animEffect filter="fade" transition="in">
                                      <p:cBhvr>
                                        <p:cTn dur="500"/>
                                        <p:tgtEl>
                                          <p:spTgt spid="293"/>
                                        </p:tgtEl>
                                      </p:cBhvr>
                                    </p:animEffect>
                                  </p:childTnLst>
                                </p:cTn>
                              </p:par>
                              <p:par>
                                <p:cTn fill="hold" nodeType="withEffect" presetClass="entr" presetID="10" presetSubtype="0">
                                  <p:stCondLst>
                                    <p:cond delay="0"/>
                                  </p:stCondLst>
                                  <p:childTnLst>
                                    <p:set>
                                      <p:cBhvr>
                                        <p:cTn dur="1" fill="hold">
                                          <p:stCondLst>
                                            <p:cond delay="0"/>
                                          </p:stCondLst>
                                        </p:cTn>
                                        <p:tgtEl>
                                          <p:spTgt spid="289"/>
                                        </p:tgtEl>
                                        <p:attrNameLst>
                                          <p:attrName>style.visibility</p:attrName>
                                        </p:attrNameLst>
                                      </p:cBhvr>
                                      <p:to>
                                        <p:strVal val="visible"/>
                                      </p:to>
                                    </p:set>
                                    <p:animEffect filter="fade" transition="in">
                                      <p:cBhvr>
                                        <p:cTn dur="500"/>
                                        <p:tgtEl>
                                          <p:spTgt spid="289"/>
                                        </p:tgtEl>
                                      </p:cBhvr>
                                    </p:animEffect>
                                  </p:childTnLst>
                                </p:cTn>
                              </p:par>
                              <p:par>
                                <p:cTn fill="hold" nodeType="withEffect" presetClass="entr" presetID="10" presetSubtype="0">
                                  <p:stCondLst>
                                    <p:cond delay="0"/>
                                  </p:stCondLst>
                                  <p:childTnLst>
                                    <p:set>
                                      <p:cBhvr>
                                        <p:cTn dur="1" fill="hold">
                                          <p:stCondLst>
                                            <p:cond delay="0"/>
                                          </p:stCondLst>
                                        </p:cTn>
                                        <p:tgtEl>
                                          <p:spTgt spid="291"/>
                                        </p:tgtEl>
                                        <p:attrNameLst>
                                          <p:attrName>style.visibility</p:attrName>
                                        </p:attrNameLst>
                                      </p:cBhvr>
                                      <p:to>
                                        <p:strVal val="visible"/>
                                      </p:to>
                                    </p:set>
                                    <p:animEffect filter="fade" transition="in">
                                      <p:cBhvr>
                                        <p:cTn dur="500"/>
                                        <p:tgtEl>
                                          <p:spTgt spid="291"/>
                                        </p:tgtEl>
                                      </p:cBhvr>
                                    </p:animEffect>
                                  </p:childTnLst>
                                </p:cTn>
                              </p:par>
                              <p:par>
                                <p:cTn fill="hold" nodeType="withEffect" presetClass="entr" presetID="10" presetSubtype="0">
                                  <p:stCondLst>
                                    <p:cond delay="0"/>
                                  </p:stCondLst>
                                  <p:childTnLst>
                                    <p:set>
                                      <p:cBhvr>
                                        <p:cTn dur="1" fill="hold">
                                          <p:stCondLst>
                                            <p:cond delay="0"/>
                                          </p:stCondLst>
                                        </p:cTn>
                                        <p:tgtEl>
                                          <p:spTgt spid="292"/>
                                        </p:tgtEl>
                                        <p:attrNameLst>
                                          <p:attrName>style.visibility</p:attrName>
                                        </p:attrNameLst>
                                      </p:cBhvr>
                                      <p:to>
                                        <p:strVal val="visible"/>
                                      </p:to>
                                    </p:set>
                                    <p:animEffect filter="fade" transition="in">
                                      <p:cBhvr>
                                        <p:cTn dur="500"/>
                                        <p:tgtEl>
                                          <p:spTgt spid="29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4"/>
                                        </p:tgtEl>
                                        <p:attrNameLst>
                                          <p:attrName>style.visibility</p:attrName>
                                        </p:attrNameLst>
                                      </p:cBhvr>
                                      <p:to>
                                        <p:strVal val="visible"/>
                                      </p:to>
                                    </p:set>
                                    <p:animEffect filter="fade" transition="in">
                                      <p:cBhvr>
                                        <p:cTn dur="500"/>
                                        <p:tgtEl>
                                          <p:spTgt spid="29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4"/>
                                        </p:tgtEl>
                                        <p:attrNameLst>
                                          <p:attrName>style.visibility</p:attrName>
                                        </p:attrNameLst>
                                      </p:cBhvr>
                                      <p:to>
                                        <p:strVal val="visible"/>
                                      </p:to>
                                    </p:set>
                                    <p:animEffect filter="fade" transition="in">
                                      <p:cBhvr>
                                        <p:cTn dur="5000"/>
                                        <p:tgtEl>
                                          <p:spTgt spid="29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294"/>
                                        </p:tgtEl>
                                      </p:cBhvr>
                                    </p:animEffect>
                                    <p:set>
                                      <p:cBhvr>
                                        <p:cTn dur="1" fill="hold">
                                          <p:stCondLst>
                                            <p:cond delay="500"/>
                                          </p:stCondLst>
                                        </p:cTn>
                                        <p:tgtEl>
                                          <p:spTgt spid="294"/>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9" name="Shape 299"/>
        <p:cNvGrpSpPr/>
        <p:nvPr/>
      </p:nvGrpSpPr>
      <p:grpSpPr>
        <a:xfrm>
          <a:off x="0" y="0"/>
          <a:ext cx="0" cy="0"/>
          <a:chOff x="0" y="0"/>
          <a:chExt cx="0" cy="0"/>
        </a:xfrm>
      </p:grpSpPr>
      <p:sp>
        <p:nvSpPr>
          <p:cNvPr id="300" name="Google Shape;300;p23"/>
          <p:cNvSpPr/>
          <p:nvPr/>
        </p:nvSpPr>
        <p:spPr>
          <a:xfrm>
            <a:off x="287263" y="-1092200"/>
            <a:ext cx="11617477" cy="7740893"/>
          </a:xfrm>
          <a:custGeom>
            <a:rect b="b" l="l" r="r" t="t"/>
            <a:pathLst>
              <a:path extrusionOk="0" h="4114800" w="6650182">
                <a:moveTo>
                  <a:pt x="0" y="0"/>
                </a:moveTo>
                <a:lnTo>
                  <a:pt x="6650182" y="0"/>
                </a:lnTo>
                <a:lnTo>
                  <a:pt x="6650182" y="4114800"/>
                </a:lnTo>
                <a:lnTo>
                  <a:pt x="0" y="4114800"/>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1" i="0" sz="4000" u="none" cap="none" strike="noStrike">
              <a:solidFill>
                <a:srgbClr val="0000CC"/>
              </a:solidFill>
              <a:latin typeface="Times New Roman"/>
              <a:ea typeface="Times New Roman"/>
              <a:cs typeface="Times New Roman"/>
              <a:sym typeface="Times New Roman"/>
            </a:endParaRPr>
          </a:p>
        </p:txBody>
      </p:sp>
      <p:sp>
        <p:nvSpPr>
          <p:cNvPr id="301" name="Google Shape;301;p23"/>
          <p:cNvSpPr/>
          <p:nvPr/>
        </p:nvSpPr>
        <p:spPr>
          <a:xfrm>
            <a:off x="609446" y="3269444"/>
            <a:ext cx="5333846" cy="1263317"/>
          </a:xfrm>
          <a:prstGeom prst="roundRect">
            <a:avLst>
              <a:gd fmla="val 16667" name="adj"/>
            </a:avLst>
          </a:prstGeom>
          <a:solidFill>
            <a:schemeClr val="lt1"/>
          </a:solidFill>
          <a:ln cap="flat" cmpd="sng" w="19050">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50000"/>
              </a:lnSpc>
              <a:spcBef>
                <a:spcPts val="0"/>
              </a:spcBef>
              <a:spcAft>
                <a:spcPts val="0"/>
              </a:spcAft>
              <a:buNone/>
            </a:pPr>
            <a:r>
              <a:rPr b="1" i="0" lang="en-US" sz="4000" u="none" cap="none" strike="noStrike">
                <a:solidFill>
                  <a:srgbClr val="0000CC"/>
                </a:solidFill>
                <a:latin typeface="Times New Roman"/>
                <a:ea typeface="Times New Roman"/>
                <a:cs typeface="Times New Roman"/>
                <a:sym typeface="Times New Roman"/>
              </a:rPr>
              <a:t>A. Cut </a:t>
            </a:r>
            <a:endParaRPr b="1" i="0" sz="4000" u="none" cap="none" strike="noStrike">
              <a:solidFill>
                <a:srgbClr val="0000CC"/>
              </a:solidFill>
              <a:latin typeface="Times New Roman"/>
              <a:ea typeface="Times New Roman"/>
              <a:cs typeface="Times New Roman"/>
              <a:sym typeface="Times New Roman"/>
            </a:endParaRPr>
          </a:p>
        </p:txBody>
      </p:sp>
      <p:sp>
        <p:nvSpPr>
          <p:cNvPr id="302" name="Google Shape;302;p23"/>
          <p:cNvSpPr txBox="1"/>
          <p:nvPr/>
        </p:nvSpPr>
        <p:spPr>
          <a:xfrm>
            <a:off x="554182" y="1974920"/>
            <a:ext cx="11083636" cy="812723"/>
          </a:xfrm>
          <a:prstGeom prst="rect">
            <a:avLst/>
          </a:prstGeom>
          <a:noFill/>
          <a:ln>
            <a:noFill/>
          </a:ln>
        </p:spPr>
        <p:txBody>
          <a:bodyPr anchorCtr="0" anchor="t" bIns="0" lIns="0" spcFirstLastPara="1" rIns="0" wrap="square" tIns="0">
            <a:spAutoFit/>
          </a:bodyPr>
          <a:lstStyle/>
          <a:p>
            <a:pPr indent="0" lvl="0" marL="0" marR="0" rtl="0" algn="ctr">
              <a:lnSpc>
                <a:spcPct val="150000"/>
              </a:lnSpc>
              <a:spcBef>
                <a:spcPts val="0"/>
              </a:spcBef>
              <a:spcAft>
                <a:spcPts val="0"/>
              </a:spcAft>
              <a:buNone/>
            </a:pPr>
            <a:r>
              <a:rPr b="1" i="0" lang="en-US" sz="4000" u="none" cap="none" strike="noStrike">
                <a:solidFill>
                  <a:srgbClr val="0000CC"/>
                </a:solidFill>
                <a:latin typeface="Times New Roman"/>
                <a:ea typeface="Times New Roman"/>
                <a:cs typeface="Times New Roman"/>
                <a:sym typeface="Times New Roman"/>
              </a:rPr>
              <a:t>Câu 5: Lệnh dùng để sao chép hình ảnh là:</a:t>
            </a:r>
            <a:endParaRPr b="1" i="0" sz="4000" u="none" cap="none" strike="noStrike">
              <a:solidFill>
                <a:srgbClr val="0000CC"/>
              </a:solidFill>
              <a:latin typeface="Times New Roman"/>
              <a:ea typeface="Times New Roman"/>
              <a:cs typeface="Times New Roman"/>
              <a:sym typeface="Times New Roman"/>
            </a:endParaRPr>
          </a:p>
        </p:txBody>
      </p:sp>
      <p:sp>
        <p:nvSpPr>
          <p:cNvPr id="303" name="Google Shape;303;p23"/>
          <p:cNvSpPr/>
          <p:nvPr/>
        </p:nvSpPr>
        <p:spPr>
          <a:xfrm>
            <a:off x="6197600" y="3269444"/>
            <a:ext cx="5333846" cy="1263317"/>
          </a:xfrm>
          <a:prstGeom prst="roundRect">
            <a:avLst>
              <a:gd fmla="val 16667" name="adj"/>
            </a:avLst>
          </a:prstGeom>
          <a:solidFill>
            <a:schemeClr val="lt1"/>
          </a:solidFill>
          <a:ln cap="flat" cmpd="sng" w="19050">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50000"/>
              </a:lnSpc>
              <a:spcBef>
                <a:spcPts val="0"/>
              </a:spcBef>
              <a:spcAft>
                <a:spcPts val="0"/>
              </a:spcAft>
              <a:buNone/>
            </a:pPr>
            <a:r>
              <a:rPr b="1" i="0" lang="en-US" sz="4000" u="none" cap="none" strike="noStrike">
                <a:solidFill>
                  <a:srgbClr val="0000CC"/>
                </a:solidFill>
                <a:latin typeface="Times New Roman"/>
                <a:ea typeface="Times New Roman"/>
                <a:cs typeface="Times New Roman"/>
                <a:sym typeface="Times New Roman"/>
              </a:rPr>
              <a:t>B. Copy</a:t>
            </a:r>
            <a:endParaRPr b="1" i="0" sz="4000" u="none" cap="none" strike="noStrike">
              <a:solidFill>
                <a:srgbClr val="0000CC"/>
              </a:solidFill>
              <a:latin typeface="Times New Roman"/>
              <a:ea typeface="Times New Roman"/>
              <a:cs typeface="Times New Roman"/>
              <a:sym typeface="Times New Roman"/>
            </a:endParaRPr>
          </a:p>
        </p:txBody>
      </p:sp>
      <p:sp>
        <p:nvSpPr>
          <p:cNvPr id="304" name="Google Shape;304;p23"/>
          <p:cNvSpPr/>
          <p:nvPr/>
        </p:nvSpPr>
        <p:spPr>
          <a:xfrm>
            <a:off x="609446" y="4930162"/>
            <a:ext cx="5333846" cy="1263317"/>
          </a:xfrm>
          <a:prstGeom prst="roundRect">
            <a:avLst>
              <a:gd fmla="val 16667" name="adj"/>
            </a:avLst>
          </a:prstGeom>
          <a:solidFill>
            <a:schemeClr val="lt1"/>
          </a:solidFill>
          <a:ln cap="flat" cmpd="sng" w="19050">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50000"/>
              </a:lnSpc>
              <a:spcBef>
                <a:spcPts val="0"/>
              </a:spcBef>
              <a:spcAft>
                <a:spcPts val="0"/>
              </a:spcAft>
              <a:buNone/>
            </a:pPr>
            <a:r>
              <a:rPr b="1" i="0" lang="en-US" sz="4000" u="none" cap="none" strike="noStrike">
                <a:solidFill>
                  <a:srgbClr val="0000CC"/>
                </a:solidFill>
                <a:latin typeface="Times New Roman"/>
                <a:ea typeface="Times New Roman"/>
                <a:cs typeface="Times New Roman"/>
                <a:sym typeface="Times New Roman"/>
              </a:rPr>
              <a:t>C. Paste</a:t>
            </a:r>
            <a:endParaRPr b="1" i="0" sz="4000" u="none" cap="none" strike="noStrike">
              <a:solidFill>
                <a:srgbClr val="0000CC"/>
              </a:solidFill>
              <a:latin typeface="Times New Roman"/>
              <a:ea typeface="Times New Roman"/>
              <a:cs typeface="Times New Roman"/>
              <a:sym typeface="Times New Roman"/>
            </a:endParaRPr>
          </a:p>
        </p:txBody>
      </p:sp>
      <p:sp>
        <p:nvSpPr>
          <p:cNvPr id="305" name="Google Shape;305;p23"/>
          <p:cNvSpPr/>
          <p:nvPr/>
        </p:nvSpPr>
        <p:spPr>
          <a:xfrm>
            <a:off x="6197600" y="4930162"/>
            <a:ext cx="5333846" cy="1263317"/>
          </a:xfrm>
          <a:prstGeom prst="roundRect">
            <a:avLst>
              <a:gd fmla="val 16667" name="adj"/>
            </a:avLst>
          </a:prstGeom>
          <a:solidFill>
            <a:schemeClr val="lt1"/>
          </a:solidFill>
          <a:ln cap="flat" cmpd="sng" w="19050">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50000"/>
              </a:lnSpc>
              <a:spcBef>
                <a:spcPts val="0"/>
              </a:spcBef>
              <a:spcAft>
                <a:spcPts val="0"/>
              </a:spcAft>
              <a:buNone/>
            </a:pPr>
            <a:r>
              <a:rPr b="1" i="0" lang="en-US" sz="4000" u="none" cap="none" strike="noStrike">
                <a:solidFill>
                  <a:srgbClr val="0000CC"/>
                </a:solidFill>
                <a:latin typeface="Times New Roman"/>
                <a:ea typeface="Times New Roman"/>
                <a:cs typeface="Times New Roman"/>
                <a:sym typeface="Times New Roman"/>
              </a:rPr>
              <a:t>D. Delete</a:t>
            </a:r>
            <a:endParaRPr b="1" i="0" sz="4000" u="none" cap="none" strike="noStrike">
              <a:solidFill>
                <a:srgbClr val="0000CC"/>
              </a:solidFill>
              <a:latin typeface="Times New Roman"/>
              <a:ea typeface="Times New Roman"/>
              <a:cs typeface="Times New Roman"/>
              <a:sym typeface="Times New Roman"/>
            </a:endParaRPr>
          </a:p>
        </p:txBody>
      </p:sp>
      <p:pic>
        <p:nvPicPr>
          <p:cNvPr id="306" name="Google Shape;306;p23"/>
          <p:cNvPicPr preferRelativeResize="0"/>
          <p:nvPr/>
        </p:nvPicPr>
        <p:blipFill rotWithShape="1">
          <a:blip r:embed="rId4">
            <a:alphaModFix/>
          </a:blip>
          <a:srcRect b="0" l="0" r="0" t="0"/>
          <a:stretch/>
        </p:blipFill>
        <p:spPr>
          <a:xfrm>
            <a:off x="9408675" y="669806"/>
            <a:ext cx="2136626" cy="1207513"/>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2"/>
                                        </p:tgtEl>
                                        <p:attrNameLst>
                                          <p:attrName>style.visibility</p:attrName>
                                        </p:attrNameLst>
                                      </p:cBhvr>
                                      <p:to>
                                        <p:strVal val="visible"/>
                                      </p:to>
                                    </p:set>
                                    <p:animEffect filter="fade" transition="in">
                                      <p:cBhvr>
                                        <p:cTn dur="500"/>
                                        <p:tgtEl>
                                          <p:spTgt spid="302"/>
                                        </p:tgtEl>
                                      </p:cBhvr>
                                    </p:animEffect>
                                  </p:childTnLst>
                                </p:cTn>
                              </p:par>
                              <p:par>
                                <p:cTn fill="hold" nodeType="withEffect" presetClass="entr" presetID="10" presetSubtype="0">
                                  <p:stCondLst>
                                    <p:cond delay="0"/>
                                  </p:stCondLst>
                                  <p:childTnLst>
                                    <p:set>
                                      <p:cBhvr>
                                        <p:cTn dur="1" fill="hold">
                                          <p:stCondLst>
                                            <p:cond delay="0"/>
                                          </p:stCondLst>
                                        </p:cTn>
                                        <p:tgtEl>
                                          <p:spTgt spid="303"/>
                                        </p:tgtEl>
                                        <p:attrNameLst>
                                          <p:attrName>style.visibility</p:attrName>
                                        </p:attrNameLst>
                                      </p:cBhvr>
                                      <p:to>
                                        <p:strVal val="visible"/>
                                      </p:to>
                                    </p:set>
                                    <p:animEffect filter="fade" transition="in">
                                      <p:cBhvr>
                                        <p:cTn dur="500"/>
                                        <p:tgtEl>
                                          <p:spTgt spid="303"/>
                                        </p:tgtEl>
                                      </p:cBhvr>
                                    </p:animEffect>
                                  </p:childTnLst>
                                </p:cTn>
                              </p:par>
                              <p:par>
                                <p:cTn fill="hold" nodeType="withEffect" presetClass="entr" presetID="10" presetSubtype="0">
                                  <p:stCondLst>
                                    <p:cond delay="0"/>
                                  </p:stCondLst>
                                  <p:childTnLst>
                                    <p:set>
                                      <p:cBhvr>
                                        <p:cTn dur="1" fill="hold">
                                          <p:stCondLst>
                                            <p:cond delay="0"/>
                                          </p:stCondLst>
                                        </p:cTn>
                                        <p:tgtEl>
                                          <p:spTgt spid="304"/>
                                        </p:tgtEl>
                                        <p:attrNameLst>
                                          <p:attrName>style.visibility</p:attrName>
                                        </p:attrNameLst>
                                      </p:cBhvr>
                                      <p:to>
                                        <p:strVal val="visible"/>
                                      </p:to>
                                    </p:set>
                                    <p:animEffect filter="fade" transition="in">
                                      <p:cBhvr>
                                        <p:cTn dur="500"/>
                                        <p:tgtEl>
                                          <p:spTgt spid="304"/>
                                        </p:tgtEl>
                                      </p:cBhvr>
                                    </p:animEffect>
                                  </p:childTnLst>
                                </p:cTn>
                              </p:par>
                              <p:par>
                                <p:cTn fill="hold" nodeType="withEffect" presetClass="entr" presetID="10" presetSubtype="0">
                                  <p:stCondLst>
                                    <p:cond delay="0"/>
                                  </p:stCondLst>
                                  <p:childTnLst>
                                    <p:set>
                                      <p:cBhvr>
                                        <p:cTn dur="1" fill="hold">
                                          <p:stCondLst>
                                            <p:cond delay="0"/>
                                          </p:stCondLst>
                                        </p:cTn>
                                        <p:tgtEl>
                                          <p:spTgt spid="301"/>
                                        </p:tgtEl>
                                        <p:attrNameLst>
                                          <p:attrName>style.visibility</p:attrName>
                                        </p:attrNameLst>
                                      </p:cBhvr>
                                      <p:to>
                                        <p:strVal val="visible"/>
                                      </p:to>
                                    </p:set>
                                    <p:animEffect filter="fade" transition="in">
                                      <p:cBhvr>
                                        <p:cTn dur="500"/>
                                        <p:tgtEl>
                                          <p:spTgt spid="301"/>
                                        </p:tgtEl>
                                      </p:cBhvr>
                                    </p:animEffect>
                                  </p:childTnLst>
                                </p:cTn>
                              </p:par>
                              <p:par>
                                <p:cTn fill="hold" nodeType="withEffect" presetClass="entr" presetID="10" presetSubtype="0">
                                  <p:stCondLst>
                                    <p:cond delay="0"/>
                                  </p:stCondLst>
                                  <p:childTnLst>
                                    <p:set>
                                      <p:cBhvr>
                                        <p:cTn dur="1" fill="hold">
                                          <p:stCondLst>
                                            <p:cond delay="0"/>
                                          </p:stCondLst>
                                        </p:cTn>
                                        <p:tgtEl>
                                          <p:spTgt spid="305"/>
                                        </p:tgtEl>
                                        <p:attrNameLst>
                                          <p:attrName>style.visibility</p:attrName>
                                        </p:attrNameLst>
                                      </p:cBhvr>
                                      <p:to>
                                        <p:strVal val="visible"/>
                                      </p:to>
                                    </p:set>
                                    <p:animEffect filter="fade" transition="in">
                                      <p:cBhvr>
                                        <p:cTn dur="500"/>
                                        <p:tgtEl>
                                          <p:spTgt spid="30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6"/>
                                        </p:tgtEl>
                                        <p:attrNameLst>
                                          <p:attrName>style.visibility</p:attrName>
                                        </p:attrNameLst>
                                      </p:cBhvr>
                                      <p:to>
                                        <p:strVal val="visible"/>
                                      </p:to>
                                    </p:set>
                                    <p:animEffect filter="fade" transition="in">
                                      <p:cBhvr>
                                        <p:cTn dur="500"/>
                                        <p:tgtEl>
                                          <p:spTgt spid="30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6"/>
                                        </p:tgtEl>
                                        <p:attrNameLst>
                                          <p:attrName>style.visibility</p:attrName>
                                        </p:attrNameLst>
                                      </p:cBhvr>
                                      <p:to>
                                        <p:strVal val="visible"/>
                                      </p:to>
                                    </p:set>
                                    <p:animEffect filter="fade" transition="in">
                                      <p:cBhvr>
                                        <p:cTn dur="5000"/>
                                        <p:tgtEl>
                                          <p:spTgt spid="30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306"/>
                                        </p:tgtEl>
                                      </p:cBhvr>
                                    </p:animEffect>
                                    <p:set>
                                      <p:cBhvr>
                                        <p:cTn dur="1" fill="hold">
                                          <p:stCondLst>
                                            <p:cond delay="500"/>
                                          </p:stCondLst>
                                        </p:cTn>
                                        <p:tgtEl>
                                          <p:spTgt spid="306"/>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0" name="Shape 310"/>
        <p:cNvGrpSpPr/>
        <p:nvPr/>
      </p:nvGrpSpPr>
      <p:grpSpPr>
        <a:xfrm>
          <a:off x="0" y="0"/>
          <a:ext cx="0" cy="0"/>
          <a:chOff x="0" y="0"/>
          <a:chExt cx="0" cy="0"/>
        </a:xfrm>
      </p:grpSpPr>
      <p:sp>
        <p:nvSpPr>
          <p:cNvPr id="311" name="Google Shape;311;p24"/>
          <p:cNvSpPr/>
          <p:nvPr/>
        </p:nvSpPr>
        <p:spPr>
          <a:xfrm>
            <a:off x="0" y="0"/>
            <a:ext cx="12192000" cy="3505200"/>
          </a:xfrm>
          <a:prstGeom prst="rect">
            <a:avLst/>
          </a:prstGeom>
          <a:solidFill>
            <a:srgbClr val="FFFF66"/>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descr="sun14[1]" id="312" name="Google Shape;312;p24"/>
          <p:cNvPicPr preferRelativeResize="0"/>
          <p:nvPr/>
        </p:nvPicPr>
        <p:blipFill rotWithShape="1">
          <a:blip r:embed="rId3">
            <a:alphaModFix/>
          </a:blip>
          <a:srcRect b="0" l="0" r="0" t="0"/>
          <a:stretch/>
        </p:blipFill>
        <p:spPr>
          <a:xfrm>
            <a:off x="8915400" y="152400"/>
            <a:ext cx="1428750" cy="1238250"/>
          </a:xfrm>
          <a:prstGeom prst="rect">
            <a:avLst/>
          </a:prstGeom>
          <a:noFill/>
          <a:ln>
            <a:noFill/>
          </a:ln>
        </p:spPr>
      </p:pic>
      <p:pic>
        <p:nvPicPr>
          <p:cNvPr descr="TREE2" id="313" name="Google Shape;313;p24"/>
          <p:cNvPicPr preferRelativeResize="0"/>
          <p:nvPr/>
        </p:nvPicPr>
        <p:blipFill rotWithShape="1">
          <a:blip r:embed="rId4">
            <a:alphaModFix/>
          </a:blip>
          <a:srcRect b="0" l="0" r="0" t="0"/>
          <a:stretch/>
        </p:blipFill>
        <p:spPr>
          <a:xfrm>
            <a:off x="2971801" y="381000"/>
            <a:ext cx="2270125" cy="2425700"/>
          </a:xfrm>
          <a:prstGeom prst="rect">
            <a:avLst/>
          </a:prstGeom>
          <a:noFill/>
          <a:ln>
            <a:noFill/>
          </a:ln>
        </p:spPr>
      </p:pic>
      <p:grpSp>
        <p:nvGrpSpPr>
          <p:cNvPr id="314" name="Google Shape;314;p24"/>
          <p:cNvGrpSpPr/>
          <p:nvPr/>
        </p:nvGrpSpPr>
        <p:grpSpPr>
          <a:xfrm>
            <a:off x="1524000" y="2057400"/>
            <a:ext cx="9144000" cy="1447800"/>
            <a:chOff x="0" y="1248"/>
            <a:chExt cx="4651" cy="763"/>
          </a:xfrm>
        </p:grpSpPr>
        <p:pic>
          <p:nvPicPr>
            <p:cNvPr descr="BHOMES4" id="315" name="Google Shape;315;p24"/>
            <p:cNvPicPr preferRelativeResize="0"/>
            <p:nvPr/>
          </p:nvPicPr>
          <p:blipFill rotWithShape="1">
            <a:blip r:embed="rId5">
              <a:alphaModFix/>
            </a:blip>
            <a:srcRect b="0" l="0" r="0" t="0"/>
            <a:stretch/>
          </p:blipFill>
          <p:spPr>
            <a:xfrm>
              <a:off x="0" y="1248"/>
              <a:ext cx="1174" cy="750"/>
            </a:xfrm>
            <a:prstGeom prst="rect">
              <a:avLst/>
            </a:prstGeom>
            <a:noFill/>
            <a:ln>
              <a:noFill/>
            </a:ln>
          </p:spPr>
        </p:pic>
        <p:pic>
          <p:nvPicPr>
            <p:cNvPr descr="BHOMES1" id="316" name="Google Shape;316;p24"/>
            <p:cNvPicPr preferRelativeResize="0"/>
            <p:nvPr/>
          </p:nvPicPr>
          <p:blipFill rotWithShape="1">
            <a:blip r:embed="rId6">
              <a:alphaModFix/>
            </a:blip>
            <a:srcRect b="0" l="0" r="0" t="0"/>
            <a:stretch/>
          </p:blipFill>
          <p:spPr>
            <a:xfrm>
              <a:off x="1164" y="1368"/>
              <a:ext cx="1183" cy="626"/>
            </a:xfrm>
            <a:prstGeom prst="rect">
              <a:avLst/>
            </a:prstGeom>
            <a:noFill/>
            <a:ln>
              <a:noFill/>
            </a:ln>
          </p:spPr>
        </p:pic>
        <p:pic>
          <p:nvPicPr>
            <p:cNvPr descr="BHOMES2" id="317" name="Google Shape;317;p24"/>
            <p:cNvPicPr preferRelativeResize="0"/>
            <p:nvPr/>
          </p:nvPicPr>
          <p:blipFill rotWithShape="1">
            <a:blip r:embed="rId7">
              <a:alphaModFix/>
            </a:blip>
            <a:srcRect b="0" l="0" r="0" t="0"/>
            <a:stretch/>
          </p:blipFill>
          <p:spPr>
            <a:xfrm>
              <a:off x="2328" y="1260"/>
              <a:ext cx="1171" cy="751"/>
            </a:xfrm>
            <a:prstGeom prst="rect">
              <a:avLst/>
            </a:prstGeom>
            <a:noFill/>
            <a:ln>
              <a:noFill/>
            </a:ln>
          </p:spPr>
        </p:pic>
        <p:pic>
          <p:nvPicPr>
            <p:cNvPr descr="BHOMES3" id="318" name="Google Shape;318;p24"/>
            <p:cNvPicPr preferRelativeResize="0"/>
            <p:nvPr/>
          </p:nvPicPr>
          <p:blipFill rotWithShape="1">
            <a:blip r:embed="rId8">
              <a:alphaModFix/>
            </a:blip>
            <a:srcRect b="0" l="0" r="0" t="0"/>
            <a:stretch/>
          </p:blipFill>
          <p:spPr>
            <a:xfrm>
              <a:off x="3480" y="1248"/>
              <a:ext cx="1171" cy="753"/>
            </a:xfrm>
            <a:prstGeom prst="rect">
              <a:avLst/>
            </a:prstGeom>
            <a:noFill/>
            <a:ln>
              <a:noFill/>
            </a:ln>
          </p:spPr>
        </p:pic>
      </p:grpSp>
      <p:sp>
        <p:nvSpPr>
          <p:cNvPr id="319" name="Google Shape;319;p24"/>
          <p:cNvSpPr/>
          <p:nvPr/>
        </p:nvSpPr>
        <p:spPr>
          <a:xfrm>
            <a:off x="0" y="3505200"/>
            <a:ext cx="12192000" cy="3429000"/>
          </a:xfrm>
          <a:prstGeom prst="rect">
            <a:avLst/>
          </a:prstGeom>
          <a:solidFill>
            <a:srgbClr val="66CCFF"/>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20" name="Google Shape;320;p24"/>
          <p:cNvSpPr/>
          <p:nvPr/>
        </p:nvSpPr>
        <p:spPr>
          <a:xfrm>
            <a:off x="3219450" y="4033685"/>
            <a:ext cx="5695950" cy="1828800"/>
          </a:xfrm>
          <a:prstGeom prst="rect">
            <a:avLst/>
          </a:prstGeom>
        </p:spPr>
        <p:txBody>
          <a:bodyPr>
            <a:prstTxWarp prst="textPlain"/>
          </a:bodyPr>
          <a:lstStyle/>
          <a:p>
            <a:pPr lvl="0" algn="ctr"/>
            <a:r>
              <a:rPr b="1" i="0">
                <a:ln cap="flat" cmpd="sng" w="12700">
                  <a:solidFill>
                    <a:srgbClr val="EAEAEA"/>
                  </a:solidFill>
                  <a:prstDash val="solid"/>
                  <a:round/>
                  <a:headEnd len="sm" w="sm" type="none"/>
                  <a:tailEnd len="sm" w="sm" type="none"/>
                </a:ln>
                <a:gradFill>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0"/>
                </a:gradFill>
                <a:latin typeface="Times New Roman"/>
              </a:rPr>
              <a:t>HƯỚNG DẪN VỀ NHÀ</a:t>
            </a:r>
          </a:p>
        </p:txBody>
      </p:sp>
      <p:sp>
        <p:nvSpPr>
          <p:cNvPr id="321" name="Google Shape;321;p24"/>
          <p:cNvSpPr txBox="1"/>
          <p:nvPr/>
        </p:nvSpPr>
        <p:spPr>
          <a:xfrm>
            <a:off x="91941" y="5089526"/>
            <a:ext cx="12031200" cy="5850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rgbClr val="0000CC"/>
              </a:buClr>
              <a:buSzPts val="3200"/>
              <a:buFont typeface="Noto Sans Symbols"/>
              <a:buNone/>
            </a:pPr>
            <a:r>
              <a:rPr b="1" lang="en-US" sz="3200" u="none">
                <a:solidFill>
                  <a:srgbClr val="0000CC"/>
                </a:solidFill>
                <a:latin typeface="Times New Roman"/>
                <a:ea typeface="Times New Roman"/>
                <a:cs typeface="Times New Roman"/>
                <a:sym typeface="Times New Roman"/>
              </a:rPr>
              <a:t>Chuẩn bị bài sau: </a:t>
            </a:r>
            <a:r>
              <a:rPr b="1" lang="en-US" sz="3200" u="none">
                <a:solidFill>
                  <a:srgbClr val="FF0000"/>
                </a:solidFill>
                <a:latin typeface="Times New Roman"/>
                <a:ea typeface="Times New Roman"/>
                <a:cs typeface="Times New Roman"/>
                <a:sym typeface="Times New Roman"/>
              </a:rPr>
              <a:t>ĐỊNH </a:t>
            </a:r>
            <a:r>
              <a:rPr b="1" lang="en-US" sz="3200">
                <a:solidFill>
                  <a:srgbClr val="FF0000"/>
                </a:solidFill>
                <a:latin typeface="Times New Roman"/>
                <a:ea typeface="Times New Roman"/>
                <a:cs typeface="Times New Roman"/>
                <a:sym typeface="Times New Roman"/>
              </a:rPr>
              <a:t>DẠNG</a:t>
            </a:r>
            <a:r>
              <a:rPr b="1" lang="en-US" sz="3200" u="none">
                <a:solidFill>
                  <a:srgbClr val="FF0000"/>
                </a:solidFill>
                <a:latin typeface="Times New Roman"/>
                <a:ea typeface="Times New Roman"/>
                <a:cs typeface="Times New Roman"/>
                <a:sym typeface="Times New Roman"/>
              </a:rPr>
              <a:t> KÍ TỰ</a:t>
            </a:r>
            <a:endParaRPr/>
          </a:p>
        </p:txBody>
      </p:sp>
    </p:spTree>
  </p:cSld>
  <p:clrMapOvr>
    <a:masterClrMapping/>
  </p:clrMapOvr>
  <mc:AlternateContent>
    <mc:Choice Requires="p14">
      <p:transition spd="slow" p14:dur="1200">
        <p14:prism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xit" presetID="2" presetSubtype="4">
                                  <p:stCondLst>
                                    <p:cond delay="0"/>
                                  </p:stCondLst>
                                  <p:childTnLst>
                                    <p:anim calcmode="lin" valueType="num">
                                      <p:cBhvr additive="base">
                                        <p:cTn dur="2000"/>
                                        <p:tgtEl>
                                          <p:spTgt spid="312"/>
                                        </p:tgtEl>
                                        <p:attrNameLst>
                                          <p:attrName>ppt_y</p:attrName>
                                        </p:attrNameLst>
                                      </p:cBhvr>
                                      <p:tavLst>
                                        <p:tav fmla="" tm="0">
                                          <p:val>
                                            <p:strVal val="#ppt_y"/>
                                          </p:val>
                                        </p:tav>
                                        <p:tav fmla="" tm="100000">
                                          <p:val>
                                            <p:strVal val="#ppt_y+1"/>
                                          </p:val>
                                        </p:tav>
                                      </p:tavLst>
                                    </p:anim>
                                    <p:set>
                                      <p:cBhvr>
                                        <p:cTn dur="1" fill="hold">
                                          <p:stCondLst>
                                            <p:cond delay="2000"/>
                                          </p:stCondLst>
                                        </p:cTn>
                                        <p:tgtEl>
                                          <p:spTgt spid="312"/>
                                        </p:tgtEl>
                                        <p:attrNameLst>
                                          <p:attrName>style.visibility</p:attrName>
                                        </p:attrNameLst>
                                      </p:cBhvr>
                                      <p:to>
                                        <p:strVal val="hidden"/>
                                      </p:to>
                                    </p:set>
                                  </p:childTnLst>
                                </p:cTn>
                              </p:par>
                            </p:childTnLst>
                          </p:cTn>
                        </p:par>
                        <p:par>
                          <p:cTn fill="hold">
                            <p:stCondLst>
                              <p:cond delay="2000"/>
                            </p:stCondLst>
                            <p:childTnLst>
                              <p:par>
                                <p:cTn fill="hold" nodeType="afterEffect" presetClass="entr" presetID="23" presetSubtype="16">
                                  <p:stCondLst>
                                    <p:cond delay="0"/>
                                  </p:stCondLst>
                                  <p:childTnLst>
                                    <p:set>
                                      <p:cBhvr>
                                        <p:cTn dur="1" fill="hold">
                                          <p:stCondLst>
                                            <p:cond delay="0"/>
                                          </p:stCondLst>
                                        </p:cTn>
                                        <p:tgtEl>
                                          <p:spTgt spid="320"/>
                                        </p:tgtEl>
                                        <p:attrNameLst>
                                          <p:attrName>style.visibility</p:attrName>
                                        </p:attrNameLst>
                                      </p:cBhvr>
                                      <p:to>
                                        <p:strVal val="visible"/>
                                      </p:to>
                                    </p:set>
                                    <p:anim calcmode="lin" valueType="num">
                                      <p:cBhvr additive="base">
                                        <p:cTn dur="500"/>
                                        <p:tgtEl>
                                          <p:spTgt spid="320"/>
                                        </p:tgtEl>
                                        <p:attrNameLst>
                                          <p:attrName>ppt_w</p:attrName>
                                        </p:attrNameLst>
                                      </p:cBhvr>
                                      <p:tavLst>
                                        <p:tav fmla="" tm="0">
                                          <p:val>
                                            <p:strVal val="0"/>
                                          </p:val>
                                        </p:tav>
                                        <p:tav fmla="" tm="100000">
                                          <p:val>
                                            <p:strVal val="#ppt_w"/>
                                          </p:val>
                                        </p:tav>
                                      </p:tavLst>
                                    </p:anim>
                                    <p:anim calcmode="lin" valueType="num">
                                      <p:cBhvr additive="base">
                                        <p:cTn dur="500"/>
                                        <p:tgtEl>
                                          <p:spTgt spid="320"/>
                                        </p:tgtEl>
                                        <p:attrNameLst>
                                          <p:attrName>ppt_h</p:attrName>
                                        </p:attrNameLst>
                                      </p:cBhvr>
                                      <p:tavLst>
                                        <p:tav fmla="" tm="0">
                                          <p:val>
                                            <p:strVal val="0"/>
                                          </p:val>
                                        </p:tav>
                                        <p:tav fmla="" tm="100000">
                                          <p:val>
                                            <p:strVal val="#ppt_h"/>
                                          </p:val>
                                        </p:tav>
                                      </p:tavLst>
                                    </p:anim>
                                  </p:childTnLst>
                                </p:cTn>
                              </p:par>
                            </p:childTnLst>
                          </p:cTn>
                        </p:par>
                        <p:par>
                          <p:cTn fill="hold">
                            <p:stCondLst>
                              <p:cond delay="2500"/>
                            </p:stCondLst>
                            <p:childTnLst>
                              <p:par>
                                <p:cTn fill="hold" nodeType="afterEffect" presetClass="entr" presetID="23" presetSubtype="16">
                                  <p:stCondLst>
                                    <p:cond delay="0"/>
                                  </p:stCondLst>
                                  <p:childTnLst>
                                    <p:set>
                                      <p:cBhvr>
                                        <p:cTn dur="1" fill="hold">
                                          <p:stCondLst>
                                            <p:cond delay="0"/>
                                          </p:stCondLst>
                                        </p:cTn>
                                        <p:tgtEl>
                                          <p:spTgt spid="321"/>
                                        </p:tgtEl>
                                        <p:attrNameLst>
                                          <p:attrName>style.visibility</p:attrName>
                                        </p:attrNameLst>
                                      </p:cBhvr>
                                      <p:to>
                                        <p:strVal val="visible"/>
                                      </p:to>
                                    </p:set>
                                    <p:anim calcmode="lin" valueType="num">
                                      <p:cBhvr additive="base">
                                        <p:cTn dur="500"/>
                                        <p:tgtEl>
                                          <p:spTgt spid="321"/>
                                        </p:tgtEl>
                                        <p:attrNameLst>
                                          <p:attrName>ppt_w</p:attrName>
                                        </p:attrNameLst>
                                      </p:cBhvr>
                                      <p:tavLst>
                                        <p:tav fmla="" tm="0">
                                          <p:val>
                                            <p:strVal val="0"/>
                                          </p:val>
                                        </p:tav>
                                        <p:tav fmla="" tm="100000">
                                          <p:val>
                                            <p:strVal val="#ppt_w"/>
                                          </p:val>
                                        </p:tav>
                                      </p:tavLst>
                                    </p:anim>
                                    <p:anim calcmode="lin" valueType="num">
                                      <p:cBhvr additive="base">
                                        <p:cTn dur="500"/>
                                        <p:tgtEl>
                                          <p:spTgt spid="321"/>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5" name="Shape 325"/>
        <p:cNvGrpSpPr/>
        <p:nvPr/>
      </p:nvGrpSpPr>
      <p:grpSpPr>
        <a:xfrm>
          <a:off x="0" y="0"/>
          <a:ext cx="0" cy="0"/>
          <a:chOff x="0" y="0"/>
          <a:chExt cx="0" cy="0"/>
        </a:xfrm>
      </p:grpSpPr>
      <p:sp>
        <p:nvSpPr>
          <p:cNvPr id="326" name="Google Shape;326;p25"/>
          <p:cNvSpPr/>
          <p:nvPr/>
        </p:nvSpPr>
        <p:spPr>
          <a:xfrm>
            <a:off x="0" y="0"/>
            <a:ext cx="12192000" cy="68580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38883" l="0" r="0" t="-38885"/>
            </a:stretch>
          </a:blipFill>
          <a:ln>
            <a:noFill/>
          </a:ln>
        </p:spPr>
      </p:sp>
      <p:sp>
        <p:nvSpPr>
          <p:cNvPr id="327" name="Google Shape;327;p25"/>
          <p:cNvSpPr/>
          <p:nvPr/>
        </p:nvSpPr>
        <p:spPr>
          <a:xfrm>
            <a:off x="508000" y="635000"/>
            <a:ext cx="11176000" cy="5588000"/>
          </a:xfrm>
          <a:prstGeom prst="rect">
            <a:avLst/>
          </a:prstGeom>
          <a:solidFill>
            <a:schemeClr val="lt1"/>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chemeClr val="lt1"/>
              </a:solidFill>
              <a:latin typeface="Calibri"/>
              <a:ea typeface="Calibri"/>
              <a:cs typeface="Calibri"/>
              <a:sym typeface="Calibri"/>
            </a:endParaRPr>
          </a:p>
        </p:txBody>
      </p:sp>
      <p:sp>
        <p:nvSpPr>
          <p:cNvPr id="328" name="Google Shape;328;p25"/>
          <p:cNvSpPr txBox="1"/>
          <p:nvPr/>
        </p:nvSpPr>
        <p:spPr>
          <a:xfrm>
            <a:off x="903174" y="2132503"/>
            <a:ext cx="10282205" cy="101566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6000">
                <a:solidFill>
                  <a:srgbClr val="FF0000"/>
                </a:solidFill>
                <a:latin typeface="Times New Roman"/>
                <a:ea typeface="Times New Roman"/>
                <a:cs typeface="Times New Roman"/>
                <a:sym typeface="Times New Roman"/>
              </a:rPr>
              <a:t>CHÀO TẠM BIỆT CÁC EM !</a:t>
            </a:r>
            <a:endParaRPr/>
          </a:p>
        </p:txBody>
      </p:sp>
    </p:spTree>
  </p:cSld>
  <p:clrMapOvr>
    <a:masterClrMapping/>
  </p:clrMapOvr>
  <mc:AlternateContent>
    <mc:Choice Requires="p14">
      <p:transition spd="slow" p14:dur="1200">
        <p14:prism dir="l"/>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3"/>
          <p:cNvSpPr/>
          <p:nvPr/>
        </p:nvSpPr>
        <p:spPr>
          <a:xfrm>
            <a:off x="0" y="0"/>
            <a:ext cx="12192000" cy="68580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38883" l="0" r="0" t="-38885"/>
            </a:stretch>
          </a:blipFill>
          <a:ln>
            <a:noFill/>
          </a:ln>
        </p:spPr>
      </p:sp>
      <p:sp>
        <p:nvSpPr>
          <p:cNvPr id="105" name="Google Shape;105;p3"/>
          <p:cNvSpPr/>
          <p:nvPr/>
        </p:nvSpPr>
        <p:spPr>
          <a:xfrm>
            <a:off x="508000" y="635000"/>
            <a:ext cx="11176000" cy="5588000"/>
          </a:xfrm>
          <a:prstGeom prst="rect">
            <a:avLst/>
          </a:prstGeom>
          <a:solidFill>
            <a:schemeClr val="lt1"/>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200" u="none" cap="none" strike="noStrike">
              <a:solidFill>
                <a:schemeClr val="lt1"/>
              </a:solidFill>
              <a:latin typeface="Calibri"/>
              <a:ea typeface="Calibri"/>
              <a:cs typeface="Calibri"/>
              <a:sym typeface="Calibri"/>
            </a:endParaRPr>
          </a:p>
        </p:txBody>
      </p:sp>
      <p:sp>
        <p:nvSpPr>
          <p:cNvPr id="106" name="Google Shape;106;p3"/>
          <p:cNvSpPr txBox="1"/>
          <p:nvPr/>
        </p:nvSpPr>
        <p:spPr>
          <a:xfrm>
            <a:off x="2844448" y="643691"/>
            <a:ext cx="6536661" cy="227754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2800" u="none" cap="none" strike="noStrike">
                <a:solidFill>
                  <a:srgbClr val="FF0000"/>
                </a:solidFill>
                <a:latin typeface="Times New Roman"/>
                <a:ea typeface="Times New Roman"/>
                <a:cs typeface="Times New Roman"/>
                <a:sym typeface="Times New Roman"/>
              </a:rPr>
              <a:t>CHỦ ĐỀ E: ỨNG DỤNG TIN HỌC</a:t>
            </a:r>
            <a:endParaRPr/>
          </a:p>
          <a:p>
            <a:pPr indent="0" lvl="0" marL="0" marR="0" rtl="0" algn="ctr">
              <a:spcBef>
                <a:spcPts val="1200"/>
              </a:spcBef>
              <a:spcAft>
                <a:spcPts val="0"/>
              </a:spcAft>
              <a:buNone/>
            </a:pPr>
            <a:r>
              <a:rPr b="1" i="0" lang="en-US" sz="2800" u="none" cap="none" strike="noStrike">
                <a:solidFill>
                  <a:srgbClr val="0000CC"/>
                </a:solidFill>
                <a:latin typeface="Times New Roman"/>
                <a:ea typeface="Times New Roman"/>
                <a:cs typeface="Times New Roman"/>
                <a:sym typeface="Times New Roman"/>
              </a:rPr>
              <a:t>THỰC HÀNH SOẠN THẢO VĂN BẢN</a:t>
            </a:r>
            <a:endParaRPr/>
          </a:p>
          <a:p>
            <a:pPr indent="0" lvl="0" marL="0" marR="0" rtl="0" algn="ctr">
              <a:spcBef>
                <a:spcPts val="1200"/>
              </a:spcBef>
              <a:spcAft>
                <a:spcPts val="0"/>
              </a:spcAft>
              <a:buNone/>
            </a:pPr>
            <a:r>
              <a:rPr b="1" i="0" lang="en-US" sz="2800" u="none" cap="none" strike="noStrike">
                <a:solidFill>
                  <a:srgbClr val="FF0000"/>
                </a:solidFill>
                <a:latin typeface="Times New Roman"/>
                <a:ea typeface="Times New Roman"/>
                <a:cs typeface="Times New Roman"/>
                <a:sym typeface="Times New Roman"/>
              </a:rPr>
              <a:t>BÀI 3: THỰC HÀNH</a:t>
            </a:r>
            <a:endParaRPr/>
          </a:p>
          <a:p>
            <a:pPr indent="0" lvl="0" marL="0" marR="0" rtl="0" algn="ctr">
              <a:spcBef>
                <a:spcPts val="1200"/>
              </a:spcBef>
              <a:spcAft>
                <a:spcPts val="0"/>
              </a:spcAft>
              <a:buNone/>
            </a:pPr>
            <a:r>
              <a:rPr b="1" i="0" lang="en-US" sz="2800" u="none" cap="none" strike="noStrike">
                <a:solidFill>
                  <a:srgbClr val="FF0000"/>
                </a:solidFill>
                <a:latin typeface="Times New Roman"/>
                <a:ea typeface="Times New Roman"/>
                <a:cs typeface="Times New Roman"/>
                <a:sym typeface="Times New Roman"/>
              </a:rPr>
              <a:t>CHÈN ẢNH VÀO VĂN BẢN</a:t>
            </a:r>
            <a:endParaRPr/>
          </a:p>
        </p:txBody>
      </p:sp>
      <p:pic>
        <p:nvPicPr>
          <p:cNvPr id="107" name="Google Shape;107;p3"/>
          <p:cNvPicPr preferRelativeResize="0"/>
          <p:nvPr/>
        </p:nvPicPr>
        <p:blipFill rotWithShape="1">
          <a:blip r:embed="rId4">
            <a:alphaModFix/>
          </a:blip>
          <a:srcRect b="0" l="0" r="0" t="0"/>
          <a:stretch/>
        </p:blipFill>
        <p:spPr>
          <a:xfrm>
            <a:off x="523464" y="2833137"/>
            <a:ext cx="2978027" cy="997781"/>
          </a:xfrm>
          <a:prstGeom prst="rect">
            <a:avLst/>
          </a:prstGeom>
          <a:noFill/>
          <a:ln>
            <a:noFill/>
          </a:ln>
        </p:spPr>
      </p:pic>
      <p:sp>
        <p:nvSpPr>
          <p:cNvPr id="108" name="Google Shape;108;p3"/>
          <p:cNvSpPr txBox="1"/>
          <p:nvPr/>
        </p:nvSpPr>
        <p:spPr>
          <a:xfrm>
            <a:off x="987803" y="3786031"/>
            <a:ext cx="10554624" cy="1077218"/>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i="1" lang="en-US" sz="3200" u="none" cap="none" strike="noStrike">
                <a:solidFill>
                  <a:srgbClr val="0000CC"/>
                </a:solidFill>
                <a:latin typeface="Times New Roman"/>
                <a:ea typeface="Times New Roman"/>
                <a:cs typeface="Times New Roman"/>
                <a:sym typeface="Times New Roman"/>
              </a:rPr>
              <a:t>	</a:t>
            </a:r>
            <a:r>
              <a:rPr b="1" i="0" lang="en-US" sz="3200" u="none" cap="none" strike="noStrike">
                <a:solidFill>
                  <a:srgbClr val="0000CC"/>
                </a:solidFill>
                <a:latin typeface="Times New Roman"/>
                <a:ea typeface="Times New Roman"/>
                <a:cs typeface="Times New Roman"/>
                <a:sym typeface="Times New Roman"/>
              </a:rPr>
              <a:t>Hai bạn Lâm và Hà đã tạo tệp văn bản có ảnh minh họa như ở </a:t>
            </a:r>
            <a:r>
              <a:rPr b="1" i="1" lang="en-US" sz="3200" u="none" cap="none" strike="noStrike">
                <a:solidFill>
                  <a:srgbClr val="FF0000"/>
                </a:solidFill>
                <a:latin typeface="Times New Roman"/>
                <a:ea typeface="Times New Roman"/>
                <a:cs typeface="Times New Roman"/>
                <a:sym typeface="Times New Roman"/>
              </a:rPr>
              <a:t>Hình 1</a:t>
            </a:r>
            <a:r>
              <a:rPr b="1" i="1" lang="en-US" sz="3200" u="none" cap="none" strike="noStrike">
                <a:solidFill>
                  <a:srgbClr val="0000CC"/>
                </a:solidFill>
                <a:latin typeface="Times New Roman"/>
                <a:ea typeface="Times New Roman"/>
                <a:cs typeface="Times New Roman"/>
                <a:sym typeface="Times New Roman"/>
              </a:rPr>
              <a:t> </a:t>
            </a:r>
            <a:r>
              <a:rPr b="1" i="0" lang="en-US" sz="3200" u="none" cap="none" strike="noStrike">
                <a:solidFill>
                  <a:srgbClr val="0000CC"/>
                </a:solidFill>
                <a:latin typeface="Times New Roman"/>
                <a:ea typeface="Times New Roman"/>
                <a:cs typeface="Times New Roman"/>
                <a:sym typeface="Times New Roman"/>
              </a:rPr>
              <a:t>và </a:t>
            </a:r>
            <a:r>
              <a:rPr b="1" i="1" lang="en-US" sz="3200" u="none" cap="none" strike="noStrike">
                <a:solidFill>
                  <a:srgbClr val="FF0000"/>
                </a:solidFill>
                <a:latin typeface="Times New Roman"/>
                <a:ea typeface="Times New Roman"/>
                <a:cs typeface="Times New Roman"/>
                <a:sym typeface="Times New Roman"/>
              </a:rPr>
              <a:t>Hình 2</a:t>
            </a:r>
            <a:r>
              <a:rPr b="1" i="1" lang="en-US" sz="3200" u="none" cap="none" strike="noStrike">
                <a:solidFill>
                  <a:srgbClr val="0000CC"/>
                </a:solidFill>
                <a:latin typeface="Times New Roman"/>
                <a:ea typeface="Times New Roman"/>
                <a:cs typeface="Times New Roman"/>
                <a:sym typeface="Times New Roman"/>
              </a:rPr>
              <a:t>.</a:t>
            </a:r>
            <a:endParaRPr/>
          </a:p>
        </p:txBody>
      </p:sp>
      <p:sp>
        <p:nvSpPr>
          <p:cNvPr id="109" name="Google Shape;109;p3"/>
          <p:cNvSpPr txBox="1"/>
          <p:nvPr/>
        </p:nvSpPr>
        <p:spPr>
          <a:xfrm>
            <a:off x="987803" y="4943148"/>
            <a:ext cx="10554624" cy="584775"/>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i="1" lang="en-US" sz="3200" u="none" cap="none" strike="noStrike">
                <a:solidFill>
                  <a:srgbClr val="FF0000"/>
                </a:solidFill>
                <a:latin typeface="Times New Roman"/>
                <a:ea typeface="Times New Roman"/>
                <a:cs typeface="Times New Roman"/>
                <a:sym typeface="Times New Roman"/>
              </a:rPr>
              <a:t>	Em thích cách trình bày của bạn nào hơn? Vì sao?</a:t>
            </a:r>
            <a:endParaRPr b="1" i="1" sz="3200" u="none" cap="none" strike="noStrike">
              <a:solidFill>
                <a:srgbClr val="0000CC"/>
              </a:solidFill>
              <a:latin typeface="Times New Roman"/>
              <a:ea typeface="Times New Roman"/>
              <a:cs typeface="Times New Roman"/>
              <a:sym typeface="Times New Roman"/>
            </a:endParaRPr>
          </a:p>
        </p:txBody>
      </p:sp>
    </p:spTree>
  </p:cSld>
  <p:clrMapOvr>
    <a:masterClrMapping/>
  </p:clrMapOvr>
  <mc:AlternateContent>
    <mc:Choice Requires="p14">
      <p:transition spd="slow" p14:dur="1200">
        <p14:prism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06"/>
                                        </p:tgtEl>
                                        <p:attrNameLst>
                                          <p:attrName>style.visibility</p:attrName>
                                        </p:attrNameLst>
                                      </p:cBhvr>
                                      <p:to>
                                        <p:strVal val="visible"/>
                                      </p:to>
                                    </p:set>
                                    <p:animEffect filter="fade" transition="in">
                                      <p:cBhvr>
                                        <p:cTn dur="500"/>
                                        <p:tgtEl>
                                          <p:spTgt spid="10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7"/>
                                        </p:tgtEl>
                                        <p:attrNameLst>
                                          <p:attrName>style.visibility</p:attrName>
                                        </p:attrNameLst>
                                      </p:cBhvr>
                                      <p:to>
                                        <p:strVal val="visible"/>
                                      </p:to>
                                    </p:set>
                                    <p:animEffect filter="fade" transition="in">
                                      <p:cBhvr>
                                        <p:cTn dur="500"/>
                                        <p:tgtEl>
                                          <p:spTgt spid="10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8"/>
                                        </p:tgtEl>
                                        <p:attrNameLst>
                                          <p:attrName>style.visibility</p:attrName>
                                        </p:attrNameLst>
                                      </p:cBhvr>
                                      <p:to>
                                        <p:strVal val="visible"/>
                                      </p:to>
                                    </p:set>
                                    <p:animEffect filter="fade" transition="in">
                                      <p:cBhvr>
                                        <p:cTn dur="500"/>
                                        <p:tgtEl>
                                          <p:spTgt spid="10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9"/>
                                        </p:tgtEl>
                                        <p:attrNameLst>
                                          <p:attrName>style.visibility</p:attrName>
                                        </p:attrNameLst>
                                      </p:cBhvr>
                                      <p:to>
                                        <p:strVal val="visible"/>
                                      </p:to>
                                    </p:set>
                                    <p:animEffect filter="fade" transition="in">
                                      <p:cBhvr>
                                        <p:cTn dur="500"/>
                                        <p:tgtEl>
                                          <p:spTgt spid="10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4"/>
          <p:cNvSpPr/>
          <p:nvPr/>
        </p:nvSpPr>
        <p:spPr>
          <a:xfrm>
            <a:off x="0" y="0"/>
            <a:ext cx="12192000" cy="68580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38883" l="0" r="0" t="-38885"/>
            </a:stretch>
          </a:blipFill>
          <a:ln>
            <a:noFill/>
          </a:ln>
        </p:spPr>
      </p:sp>
      <p:sp>
        <p:nvSpPr>
          <p:cNvPr id="115" name="Google Shape;115;p4"/>
          <p:cNvSpPr/>
          <p:nvPr/>
        </p:nvSpPr>
        <p:spPr>
          <a:xfrm>
            <a:off x="508000" y="635000"/>
            <a:ext cx="11176000" cy="5588000"/>
          </a:xfrm>
          <a:prstGeom prst="rect">
            <a:avLst/>
          </a:prstGeom>
          <a:solidFill>
            <a:schemeClr val="lt1"/>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200" u="none" cap="none" strike="noStrike">
              <a:solidFill>
                <a:schemeClr val="lt1"/>
              </a:solidFill>
              <a:latin typeface="Calibri"/>
              <a:ea typeface="Calibri"/>
              <a:cs typeface="Calibri"/>
              <a:sym typeface="Calibri"/>
            </a:endParaRPr>
          </a:p>
        </p:txBody>
      </p:sp>
      <p:pic>
        <p:nvPicPr>
          <p:cNvPr id="116" name="Google Shape;116;p4"/>
          <p:cNvPicPr preferRelativeResize="0"/>
          <p:nvPr/>
        </p:nvPicPr>
        <p:blipFill rotWithShape="1">
          <a:blip r:embed="rId4">
            <a:alphaModFix/>
          </a:blip>
          <a:srcRect b="0" l="0" r="0" t="0"/>
          <a:stretch/>
        </p:blipFill>
        <p:spPr>
          <a:xfrm>
            <a:off x="733306" y="736092"/>
            <a:ext cx="5278219" cy="5312381"/>
          </a:xfrm>
          <a:prstGeom prst="rect">
            <a:avLst/>
          </a:prstGeom>
          <a:noFill/>
          <a:ln>
            <a:noFill/>
          </a:ln>
        </p:spPr>
      </p:pic>
      <p:pic>
        <p:nvPicPr>
          <p:cNvPr id="117" name="Google Shape;117;p4"/>
          <p:cNvPicPr preferRelativeResize="0"/>
          <p:nvPr/>
        </p:nvPicPr>
        <p:blipFill rotWithShape="1">
          <a:blip r:embed="rId5">
            <a:alphaModFix/>
          </a:blip>
          <a:srcRect b="0" l="0" r="0" t="0"/>
          <a:stretch/>
        </p:blipFill>
        <p:spPr>
          <a:xfrm>
            <a:off x="6245900" y="736092"/>
            <a:ext cx="5203726" cy="5215001"/>
          </a:xfrm>
          <a:prstGeom prst="rect">
            <a:avLst/>
          </a:prstGeom>
          <a:noFill/>
          <a:ln>
            <a:noFill/>
          </a:ln>
        </p:spPr>
      </p:pic>
    </p:spTree>
  </p:cSld>
  <p:clrMapOvr>
    <a:masterClrMapping/>
  </p:clrMapOvr>
  <mc:AlternateContent>
    <mc:Choice Requires="p14">
      <p:transition spd="slow" p14:dur="1200">
        <p14:prism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6"/>
                                        </p:tgtEl>
                                        <p:attrNameLst>
                                          <p:attrName>style.visibility</p:attrName>
                                        </p:attrNameLst>
                                      </p:cBhvr>
                                      <p:to>
                                        <p:strVal val="visible"/>
                                      </p:to>
                                    </p:set>
                                    <p:animEffect filter="fade" transition="in">
                                      <p:cBhvr>
                                        <p:cTn dur="500"/>
                                        <p:tgtEl>
                                          <p:spTgt spid="11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7"/>
                                        </p:tgtEl>
                                        <p:attrNameLst>
                                          <p:attrName>style.visibility</p:attrName>
                                        </p:attrNameLst>
                                      </p:cBhvr>
                                      <p:to>
                                        <p:strVal val="visible"/>
                                      </p:to>
                                    </p:set>
                                    <p:animEffect filter="fade" transition="in">
                                      <p:cBhvr>
                                        <p:cTn dur="500"/>
                                        <p:tgtEl>
                                          <p:spTgt spid="11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5"/>
          <p:cNvSpPr/>
          <p:nvPr/>
        </p:nvSpPr>
        <p:spPr>
          <a:xfrm>
            <a:off x="0" y="0"/>
            <a:ext cx="12192000" cy="68580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38883" l="0" r="0" t="-38885"/>
            </a:stretch>
          </a:blipFill>
          <a:ln>
            <a:noFill/>
          </a:ln>
        </p:spPr>
      </p:sp>
      <p:sp>
        <p:nvSpPr>
          <p:cNvPr id="123" name="Google Shape;123;p5"/>
          <p:cNvSpPr/>
          <p:nvPr/>
        </p:nvSpPr>
        <p:spPr>
          <a:xfrm>
            <a:off x="508000" y="635000"/>
            <a:ext cx="11176000" cy="5588000"/>
          </a:xfrm>
          <a:prstGeom prst="rect">
            <a:avLst/>
          </a:prstGeom>
          <a:solidFill>
            <a:schemeClr val="lt1"/>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200" u="none" cap="none" strike="noStrike">
              <a:solidFill>
                <a:schemeClr val="lt1"/>
              </a:solidFill>
              <a:latin typeface="Calibri"/>
              <a:ea typeface="Calibri"/>
              <a:cs typeface="Calibri"/>
              <a:sym typeface="Calibri"/>
            </a:endParaRPr>
          </a:p>
        </p:txBody>
      </p:sp>
      <p:sp>
        <p:nvSpPr>
          <p:cNvPr id="124" name="Google Shape;124;p5"/>
          <p:cNvSpPr txBox="1"/>
          <p:nvPr/>
        </p:nvSpPr>
        <p:spPr>
          <a:xfrm>
            <a:off x="2844448" y="643691"/>
            <a:ext cx="6536661" cy="227754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2800" u="none" cap="none" strike="noStrike">
                <a:solidFill>
                  <a:srgbClr val="FF0000"/>
                </a:solidFill>
                <a:latin typeface="Times New Roman"/>
                <a:ea typeface="Times New Roman"/>
                <a:cs typeface="Times New Roman"/>
                <a:sym typeface="Times New Roman"/>
              </a:rPr>
              <a:t>CHỦ ĐỀ E: ỨNG DỤNG TIN HỌC</a:t>
            </a:r>
            <a:endParaRPr/>
          </a:p>
          <a:p>
            <a:pPr indent="0" lvl="0" marL="0" marR="0" rtl="0" algn="ctr">
              <a:spcBef>
                <a:spcPts val="1200"/>
              </a:spcBef>
              <a:spcAft>
                <a:spcPts val="0"/>
              </a:spcAft>
              <a:buNone/>
            </a:pPr>
            <a:r>
              <a:rPr b="1" i="0" lang="en-US" sz="2800" u="none" cap="none" strike="noStrike">
                <a:solidFill>
                  <a:srgbClr val="0000CC"/>
                </a:solidFill>
                <a:latin typeface="Times New Roman"/>
                <a:ea typeface="Times New Roman"/>
                <a:cs typeface="Times New Roman"/>
                <a:sym typeface="Times New Roman"/>
              </a:rPr>
              <a:t>THỰC HÀNH SOẠN THẢO VĂN BẢN</a:t>
            </a:r>
            <a:endParaRPr/>
          </a:p>
          <a:p>
            <a:pPr indent="0" lvl="0" marL="0" marR="0" rtl="0" algn="ctr">
              <a:spcBef>
                <a:spcPts val="1200"/>
              </a:spcBef>
              <a:spcAft>
                <a:spcPts val="0"/>
              </a:spcAft>
              <a:buNone/>
            </a:pPr>
            <a:r>
              <a:rPr b="1" i="0" lang="en-US" sz="2800" u="none" cap="none" strike="noStrike">
                <a:solidFill>
                  <a:srgbClr val="FF0000"/>
                </a:solidFill>
                <a:latin typeface="Times New Roman"/>
                <a:ea typeface="Times New Roman"/>
                <a:cs typeface="Times New Roman"/>
                <a:sym typeface="Times New Roman"/>
              </a:rPr>
              <a:t>BÀI 3: THỰC HÀNH</a:t>
            </a:r>
            <a:endParaRPr/>
          </a:p>
          <a:p>
            <a:pPr indent="0" lvl="0" marL="0" marR="0" rtl="0" algn="ctr">
              <a:spcBef>
                <a:spcPts val="1200"/>
              </a:spcBef>
              <a:spcAft>
                <a:spcPts val="0"/>
              </a:spcAft>
              <a:buNone/>
            </a:pPr>
            <a:r>
              <a:rPr b="1" i="0" lang="en-US" sz="2800" u="none" cap="none" strike="noStrike">
                <a:solidFill>
                  <a:srgbClr val="FF0000"/>
                </a:solidFill>
                <a:latin typeface="Times New Roman"/>
                <a:ea typeface="Times New Roman"/>
                <a:cs typeface="Times New Roman"/>
                <a:sym typeface="Times New Roman"/>
              </a:rPr>
              <a:t>CHÈN ẢNH VÀO VĂN BẢN</a:t>
            </a:r>
            <a:endParaRPr/>
          </a:p>
        </p:txBody>
      </p:sp>
      <p:sp>
        <p:nvSpPr>
          <p:cNvPr id="125" name="Google Shape;125;p5"/>
          <p:cNvSpPr txBox="1"/>
          <p:nvPr/>
        </p:nvSpPr>
        <p:spPr>
          <a:xfrm>
            <a:off x="616214" y="2905664"/>
            <a:ext cx="5301451" cy="70788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4000" u="none" cap="none" strike="noStrike">
                <a:solidFill>
                  <a:srgbClr val="FF0000"/>
                </a:solidFill>
                <a:latin typeface="Times New Roman"/>
                <a:ea typeface="Times New Roman"/>
                <a:cs typeface="Times New Roman"/>
                <a:sym typeface="Times New Roman"/>
              </a:rPr>
              <a:t>NỘI DUNG BÀI HỌC:</a:t>
            </a:r>
            <a:endParaRPr b="1" i="0" sz="4000" u="none" cap="none" strike="noStrike">
              <a:solidFill>
                <a:srgbClr val="0000CC"/>
              </a:solidFill>
              <a:latin typeface="Times New Roman"/>
              <a:ea typeface="Times New Roman"/>
              <a:cs typeface="Times New Roman"/>
              <a:sym typeface="Times New Roman"/>
            </a:endParaRPr>
          </a:p>
        </p:txBody>
      </p:sp>
      <p:sp>
        <p:nvSpPr>
          <p:cNvPr id="126" name="Google Shape;126;p5"/>
          <p:cNvSpPr txBox="1"/>
          <p:nvPr/>
        </p:nvSpPr>
        <p:spPr>
          <a:xfrm>
            <a:off x="616213" y="3564739"/>
            <a:ext cx="10953661" cy="1323439"/>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i="0" lang="en-US" sz="4000" u="none" cap="none" strike="noStrike">
                <a:solidFill>
                  <a:srgbClr val="0000CC"/>
                </a:solidFill>
                <a:latin typeface="Times New Roman"/>
                <a:ea typeface="Times New Roman"/>
                <a:cs typeface="Times New Roman"/>
                <a:sym typeface="Times New Roman"/>
              </a:rPr>
              <a:t>1. Thực hành chèn ảnh có trong máy tính vào văn bản.</a:t>
            </a:r>
            <a:endParaRPr/>
          </a:p>
        </p:txBody>
      </p:sp>
      <p:sp>
        <p:nvSpPr>
          <p:cNvPr id="127" name="Google Shape;127;p5"/>
          <p:cNvSpPr txBox="1"/>
          <p:nvPr/>
        </p:nvSpPr>
        <p:spPr>
          <a:xfrm>
            <a:off x="622125" y="4948884"/>
            <a:ext cx="11061875" cy="1323439"/>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i="0" lang="en-US" sz="4000" u="none" cap="none" strike="noStrike">
                <a:solidFill>
                  <a:srgbClr val="0000CC"/>
                </a:solidFill>
                <a:latin typeface="Times New Roman"/>
                <a:ea typeface="Times New Roman"/>
                <a:cs typeface="Times New Roman"/>
                <a:sym typeface="Times New Roman"/>
              </a:rPr>
              <a:t>2. Thực hành chèn ảnh được tìm từ Internet vào văn bản.</a:t>
            </a:r>
            <a:endParaRPr/>
          </a:p>
        </p:txBody>
      </p:sp>
    </p:spTree>
  </p:cSld>
  <p:clrMapOvr>
    <a:masterClrMapping/>
  </p:clrMapOvr>
  <mc:AlternateContent>
    <mc:Choice Requires="p14">
      <p:transition spd="slow" p14:dur="1200">
        <p14:prism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24"/>
                                        </p:tgtEl>
                                        <p:attrNameLst>
                                          <p:attrName>style.visibility</p:attrName>
                                        </p:attrNameLst>
                                      </p:cBhvr>
                                      <p:to>
                                        <p:strVal val="visible"/>
                                      </p:to>
                                    </p:set>
                                    <p:animEffect filter="fade" transition="in">
                                      <p:cBhvr>
                                        <p:cTn dur="500"/>
                                        <p:tgtEl>
                                          <p:spTgt spid="12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5"/>
                                        </p:tgtEl>
                                        <p:attrNameLst>
                                          <p:attrName>style.visibility</p:attrName>
                                        </p:attrNameLst>
                                      </p:cBhvr>
                                      <p:to>
                                        <p:strVal val="visible"/>
                                      </p:to>
                                    </p:set>
                                    <p:animEffect filter="fade" transition="in">
                                      <p:cBhvr>
                                        <p:cTn dur="500"/>
                                        <p:tgtEl>
                                          <p:spTgt spid="12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6"/>
                                        </p:tgtEl>
                                        <p:attrNameLst>
                                          <p:attrName>style.visibility</p:attrName>
                                        </p:attrNameLst>
                                      </p:cBhvr>
                                      <p:to>
                                        <p:strVal val="visible"/>
                                      </p:to>
                                    </p:set>
                                    <p:animEffect filter="fade" transition="in">
                                      <p:cBhvr>
                                        <p:cTn dur="500"/>
                                        <p:tgtEl>
                                          <p:spTgt spid="12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7"/>
                                        </p:tgtEl>
                                        <p:attrNameLst>
                                          <p:attrName>style.visibility</p:attrName>
                                        </p:attrNameLst>
                                      </p:cBhvr>
                                      <p:to>
                                        <p:strVal val="visible"/>
                                      </p:to>
                                    </p:set>
                                    <p:animEffect filter="fade" transition="in">
                                      <p:cBhvr>
                                        <p:cTn dur="500"/>
                                        <p:tgtEl>
                                          <p:spTgt spid="12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6"/>
          <p:cNvSpPr/>
          <p:nvPr/>
        </p:nvSpPr>
        <p:spPr>
          <a:xfrm>
            <a:off x="0" y="0"/>
            <a:ext cx="12192000" cy="68580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38883" l="0" r="0" t="-38885"/>
            </a:stretch>
          </a:blipFill>
          <a:ln>
            <a:noFill/>
          </a:ln>
        </p:spPr>
      </p:sp>
      <p:sp>
        <p:nvSpPr>
          <p:cNvPr id="133" name="Google Shape;133;p6"/>
          <p:cNvSpPr/>
          <p:nvPr/>
        </p:nvSpPr>
        <p:spPr>
          <a:xfrm>
            <a:off x="508000" y="635000"/>
            <a:ext cx="11176000" cy="5588000"/>
          </a:xfrm>
          <a:prstGeom prst="rect">
            <a:avLst/>
          </a:prstGeom>
          <a:solidFill>
            <a:schemeClr val="lt1"/>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200" u="none" cap="none" strike="noStrike">
              <a:solidFill>
                <a:schemeClr val="lt1"/>
              </a:solidFill>
              <a:latin typeface="Calibri"/>
              <a:ea typeface="Calibri"/>
              <a:cs typeface="Calibri"/>
              <a:sym typeface="Calibri"/>
            </a:endParaRPr>
          </a:p>
        </p:txBody>
      </p:sp>
      <p:sp>
        <p:nvSpPr>
          <p:cNvPr id="134" name="Google Shape;134;p6"/>
          <p:cNvSpPr txBox="1"/>
          <p:nvPr/>
        </p:nvSpPr>
        <p:spPr>
          <a:xfrm>
            <a:off x="2844448" y="643691"/>
            <a:ext cx="6536661" cy="227754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2800" u="none" cap="none" strike="noStrike">
                <a:solidFill>
                  <a:srgbClr val="FF0000"/>
                </a:solidFill>
                <a:latin typeface="Times New Roman"/>
                <a:ea typeface="Times New Roman"/>
                <a:cs typeface="Times New Roman"/>
                <a:sym typeface="Times New Roman"/>
              </a:rPr>
              <a:t>CHỦ ĐỀ E: ỨNG DỤNG TIN HỌC</a:t>
            </a:r>
            <a:endParaRPr/>
          </a:p>
          <a:p>
            <a:pPr indent="0" lvl="0" marL="0" marR="0" rtl="0" algn="ctr">
              <a:spcBef>
                <a:spcPts val="1200"/>
              </a:spcBef>
              <a:spcAft>
                <a:spcPts val="0"/>
              </a:spcAft>
              <a:buNone/>
            </a:pPr>
            <a:r>
              <a:rPr b="1" i="0" lang="en-US" sz="2800" u="none" cap="none" strike="noStrike">
                <a:solidFill>
                  <a:srgbClr val="0000CC"/>
                </a:solidFill>
                <a:latin typeface="Times New Roman"/>
                <a:ea typeface="Times New Roman"/>
                <a:cs typeface="Times New Roman"/>
                <a:sym typeface="Times New Roman"/>
              </a:rPr>
              <a:t>THỰC HÀNH SOẠN THẢO VĂN BẢN</a:t>
            </a:r>
            <a:endParaRPr/>
          </a:p>
          <a:p>
            <a:pPr indent="0" lvl="0" marL="0" marR="0" rtl="0" algn="ctr">
              <a:spcBef>
                <a:spcPts val="1200"/>
              </a:spcBef>
              <a:spcAft>
                <a:spcPts val="0"/>
              </a:spcAft>
              <a:buNone/>
            </a:pPr>
            <a:r>
              <a:rPr b="1" i="0" lang="en-US" sz="2800" u="none" cap="none" strike="noStrike">
                <a:solidFill>
                  <a:srgbClr val="FF0000"/>
                </a:solidFill>
                <a:latin typeface="Times New Roman"/>
                <a:ea typeface="Times New Roman"/>
                <a:cs typeface="Times New Roman"/>
                <a:sym typeface="Times New Roman"/>
              </a:rPr>
              <a:t>BÀI 3: THỰC HÀNH</a:t>
            </a:r>
            <a:endParaRPr/>
          </a:p>
          <a:p>
            <a:pPr indent="0" lvl="0" marL="0" marR="0" rtl="0" algn="ctr">
              <a:spcBef>
                <a:spcPts val="1200"/>
              </a:spcBef>
              <a:spcAft>
                <a:spcPts val="0"/>
              </a:spcAft>
              <a:buNone/>
            </a:pPr>
            <a:r>
              <a:rPr b="1" i="0" lang="en-US" sz="2800" u="none" cap="none" strike="noStrike">
                <a:solidFill>
                  <a:srgbClr val="FF0000"/>
                </a:solidFill>
                <a:latin typeface="Times New Roman"/>
                <a:ea typeface="Times New Roman"/>
                <a:cs typeface="Times New Roman"/>
                <a:sym typeface="Times New Roman"/>
              </a:rPr>
              <a:t>CHÈN ẢNH VÀO VĂN BẢN</a:t>
            </a:r>
            <a:endParaRPr/>
          </a:p>
        </p:txBody>
      </p:sp>
      <p:sp>
        <p:nvSpPr>
          <p:cNvPr id="135" name="Google Shape;135;p6"/>
          <p:cNvSpPr txBox="1"/>
          <p:nvPr/>
        </p:nvSpPr>
        <p:spPr>
          <a:xfrm>
            <a:off x="616214" y="2905664"/>
            <a:ext cx="5301451" cy="70788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4000" u="none" cap="none" strike="noStrike">
                <a:solidFill>
                  <a:srgbClr val="FF0000"/>
                </a:solidFill>
                <a:latin typeface="Times New Roman"/>
                <a:ea typeface="Times New Roman"/>
                <a:cs typeface="Times New Roman"/>
                <a:sym typeface="Times New Roman"/>
              </a:rPr>
              <a:t>NỘI DUNG BÀI HỌC:</a:t>
            </a:r>
            <a:endParaRPr b="1" i="0" sz="4000" u="none" cap="none" strike="noStrike">
              <a:solidFill>
                <a:srgbClr val="0000CC"/>
              </a:solidFill>
              <a:latin typeface="Times New Roman"/>
              <a:ea typeface="Times New Roman"/>
              <a:cs typeface="Times New Roman"/>
              <a:sym typeface="Times New Roman"/>
            </a:endParaRPr>
          </a:p>
        </p:txBody>
      </p:sp>
      <p:sp>
        <p:nvSpPr>
          <p:cNvPr id="136" name="Google Shape;136;p6"/>
          <p:cNvSpPr txBox="1"/>
          <p:nvPr/>
        </p:nvSpPr>
        <p:spPr>
          <a:xfrm>
            <a:off x="616213" y="3564739"/>
            <a:ext cx="10953661" cy="1323439"/>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i="0" lang="en-US" sz="4000" u="none" cap="none" strike="noStrike">
                <a:solidFill>
                  <a:srgbClr val="0000CC"/>
                </a:solidFill>
                <a:latin typeface="Times New Roman"/>
                <a:ea typeface="Times New Roman"/>
                <a:cs typeface="Times New Roman"/>
                <a:sym typeface="Times New Roman"/>
              </a:rPr>
              <a:t>1. Thực hành chèn ảnh có trong máy tính vào văn bản.</a:t>
            </a:r>
            <a:endParaRPr/>
          </a:p>
        </p:txBody>
      </p:sp>
    </p:spTree>
  </p:cSld>
  <p:clrMapOvr>
    <a:masterClrMapping/>
  </p:clrMapOvr>
  <mc:AlternateContent>
    <mc:Choice Requires="p14">
      <p:transition spd="slow" p14:dur="1200">
        <p14:prism dir="l"/>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7"/>
          <p:cNvSpPr/>
          <p:nvPr/>
        </p:nvSpPr>
        <p:spPr>
          <a:xfrm>
            <a:off x="0" y="0"/>
            <a:ext cx="12192000" cy="68580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38883" l="0" r="0" t="-38885"/>
            </a:stretch>
          </a:blipFill>
          <a:ln>
            <a:noFill/>
          </a:ln>
        </p:spPr>
      </p:sp>
      <p:sp>
        <p:nvSpPr>
          <p:cNvPr id="142" name="Google Shape;142;p7"/>
          <p:cNvSpPr/>
          <p:nvPr/>
        </p:nvSpPr>
        <p:spPr>
          <a:xfrm>
            <a:off x="508000" y="635000"/>
            <a:ext cx="11176000" cy="5588000"/>
          </a:xfrm>
          <a:prstGeom prst="rect">
            <a:avLst/>
          </a:prstGeom>
          <a:solidFill>
            <a:schemeClr val="lt1"/>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200" u="none" cap="none" strike="noStrike">
              <a:solidFill>
                <a:schemeClr val="lt1"/>
              </a:solidFill>
              <a:latin typeface="Calibri"/>
              <a:ea typeface="Calibri"/>
              <a:cs typeface="Calibri"/>
              <a:sym typeface="Calibri"/>
            </a:endParaRPr>
          </a:p>
        </p:txBody>
      </p:sp>
      <p:sp>
        <p:nvSpPr>
          <p:cNvPr id="143" name="Google Shape;143;p7"/>
          <p:cNvSpPr txBox="1"/>
          <p:nvPr/>
        </p:nvSpPr>
        <p:spPr>
          <a:xfrm>
            <a:off x="3761878" y="643691"/>
            <a:ext cx="4701801" cy="110799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2800" u="none" cap="none" strike="noStrike">
                <a:solidFill>
                  <a:srgbClr val="FF0000"/>
                </a:solidFill>
                <a:latin typeface="Times New Roman"/>
                <a:ea typeface="Times New Roman"/>
                <a:cs typeface="Times New Roman"/>
                <a:sym typeface="Times New Roman"/>
              </a:rPr>
              <a:t>BÀI 3: THỰC HÀNH</a:t>
            </a:r>
            <a:endParaRPr/>
          </a:p>
          <a:p>
            <a:pPr indent="0" lvl="0" marL="0" marR="0" rtl="0" algn="ctr">
              <a:spcBef>
                <a:spcPts val="1200"/>
              </a:spcBef>
              <a:spcAft>
                <a:spcPts val="0"/>
              </a:spcAft>
              <a:buNone/>
            </a:pPr>
            <a:r>
              <a:rPr b="1" i="0" lang="en-US" sz="2800" u="none" cap="none" strike="noStrike">
                <a:solidFill>
                  <a:srgbClr val="FF0000"/>
                </a:solidFill>
                <a:latin typeface="Times New Roman"/>
                <a:ea typeface="Times New Roman"/>
                <a:cs typeface="Times New Roman"/>
                <a:sym typeface="Times New Roman"/>
              </a:rPr>
              <a:t>CHÈN ẢNH VÀO VĂN BẢN</a:t>
            </a:r>
            <a:endParaRPr/>
          </a:p>
        </p:txBody>
      </p:sp>
      <p:sp>
        <p:nvSpPr>
          <p:cNvPr id="144" name="Google Shape;144;p7"/>
          <p:cNvSpPr txBox="1"/>
          <p:nvPr/>
        </p:nvSpPr>
        <p:spPr>
          <a:xfrm>
            <a:off x="685862" y="2422371"/>
            <a:ext cx="2207237" cy="646331"/>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i="0" lang="en-US" sz="3600" u="none" cap="none" strike="noStrike">
                <a:solidFill>
                  <a:srgbClr val="FF0000"/>
                </a:solidFill>
                <a:latin typeface="Times New Roman"/>
                <a:ea typeface="Times New Roman"/>
                <a:cs typeface="Times New Roman"/>
                <a:sym typeface="Times New Roman"/>
              </a:rPr>
              <a:t>Yêu cầu:</a:t>
            </a:r>
            <a:endParaRPr/>
          </a:p>
        </p:txBody>
      </p:sp>
      <p:sp>
        <p:nvSpPr>
          <p:cNvPr id="145" name="Google Shape;145;p7"/>
          <p:cNvSpPr txBox="1"/>
          <p:nvPr/>
        </p:nvSpPr>
        <p:spPr>
          <a:xfrm>
            <a:off x="476001" y="3205208"/>
            <a:ext cx="11176000" cy="2862322"/>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i="0" lang="en-US" sz="3600" u="none" cap="none" strike="noStrike">
                <a:solidFill>
                  <a:srgbClr val="0000CC"/>
                </a:solidFill>
                <a:latin typeface="Times New Roman"/>
                <a:ea typeface="Times New Roman"/>
                <a:cs typeface="Times New Roman"/>
                <a:sym typeface="Times New Roman"/>
              </a:rPr>
              <a:t>	Cho tệp văn bản </a:t>
            </a:r>
            <a:r>
              <a:rPr b="1" i="1" lang="en-US" sz="3600" u="none" cap="none" strike="noStrike">
                <a:solidFill>
                  <a:srgbClr val="FF0000"/>
                </a:solidFill>
                <a:latin typeface="Times New Roman"/>
                <a:ea typeface="Times New Roman"/>
                <a:cs typeface="Times New Roman"/>
                <a:sym typeface="Times New Roman"/>
              </a:rPr>
              <a:t>Vịnh Hạ Long</a:t>
            </a:r>
            <a:r>
              <a:rPr b="1" i="0" lang="en-US" sz="3600" u="none" cap="none" strike="noStrike">
                <a:solidFill>
                  <a:srgbClr val="0000CC"/>
                </a:solidFill>
                <a:latin typeface="Times New Roman"/>
                <a:ea typeface="Times New Roman"/>
                <a:cs typeface="Times New Roman"/>
                <a:sym typeface="Times New Roman"/>
              </a:rPr>
              <a:t> trong thư mục </a:t>
            </a:r>
            <a:r>
              <a:rPr b="1" i="1" lang="en-US" sz="3600" u="none" cap="none" strike="noStrike">
                <a:solidFill>
                  <a:srgbClr val="FF0000"/>
                </a:solidFill>
                <a:latin typeface="Times New Roman"/>
                <a:ea typeface="Times New Roman"/>
                <a:cs typeface="Times New Roman"/>
                <a:sym typeface="Times New Roman"/>
              </a:rPr>
              <a:t>Tập soạn thảo văn bản</a:t>
            </a:r>
            <a:r>
              <a:rPr b="1" i="0" lang="en-US" sz="3600" u="none" cap="none" strike="noStrike">
                <a:solidFill>
                  <a:srgbClr val="0000CC"/>
                </a:solidFill>
                <a:latin typeface="Times New Roman"/>
                <a:ea typeface="Times New Roman"/>
                <a:cs typeface="Times New Roman"/>
                <a:sym typeface="Times New Roman"/>
              </a:rPr>
              <a:t>. Tệp có nội dung như </a:t>
            </a:r>
            <a:r>
              <a:rPr b="1" i="1" lang="en-US" sz="3600" u="none" cap="none" strike="noStrike">
                <a:solidFill>
                  <a:srgbClr val="FF0000"/>
                </a:solidFill>
                <a:latin typeface="Times New Roman"/>
                <a:ea typeface="Times New Roman"/>
                <a:cs typeface="Times New Roman"/>
                <a:sym typeface="Times New Roman"/>
              </a:rPr>
              <a:t>Hình 1</a:t>
            </a:r>
            <a:r>
              <a:rPr b="1" i="0" lang="en-US" sz="3600" u="none" cap="none" strike="noStrike">
                <a:solidFill>
                  <a:srgbClr val="0000CC"/>
                </a:solidFill>
                <a:latin typeface="Times New Roman"/>
                <a:ea typeface="Times New Roman"/>
                <a:cs typeface="Times New Roman"/>
                <a:sym typeface="Times New Roman"/>
              </a:rPr>
              <a:t> nhưng chưa có ảnh. Em hãy chọn một ảnh phù hợp có trong máy tính để chèn vào văn bản, tạo khung viền cho ảnh và lưu kết quả.</a:t>
            </a:r>
            <a:endParaRPr/>
          </a:p>
        </p:txBody>
      </p:sp>
      <p:sp>
        <p:nvSpPr>
          <p:cNvPr id="146" name="Google Shape;146;p7"/>
          <p:cNvSpPr txBox="1"/>
          <p:nvPr/>
        </p:nvSpPr>
        <p:spPr>
          <a:xfrm>
            <a:off x="616213" y="1750931"/>
            <a:ext cx="10953661" cy="646331"/>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i="0" lang="en-US" sz="3600" u="none" cap="none" strike="noStrike">
                <a:solidFill>
                  <a:srgbClr val="0000CC"/>
                </a:solidFill>
                <a:latin typeface="Times New Roman"/>
                <a:ea typeface="Times New Roman"/>
                <a:cs typeface="Times New Roman"/>
                <a:sym typeface="Times New Roman"/>
              </a:rPr>
              <a:t>1. Thực hành chèn ảnh có trong máy tính vào văn bản.</a:t>
            </a:r>
            <a:endParaRPr/>
          </a:p>
        </p:txBody>
      </p:sp>
    </p:spTree>
  </p:cSld>
  <p:clrMapOvr>
    <a:masterClrMapping/>
  </p:clrMapOvr>
  <mc:AlternateContent>
    <mc:Choice Requires="p14">
      <p:transition spd="slow" p14:dur="1200">
        <p14:prism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4"/>
                                        </p:tgtEl>
                                        <p:attrNameLst>
                                          <p:attrName>style.visibility</p:attrName>
                                        </p:attrNameLst>
                                      </p:cBhvr>
                                      <p:to>
                                        <p:strVal val="visible"/>
                                      </p:to>
                                    </p:set>
                                    <p:animEffect filter="fade" transition="in">
                                      <p:cBhvr>
                                        <p:cTn dur="500"/>
                                        <p:tgtEl>
                                          <p:spTgt spid="14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5"/>
                                        </p:tgtEl>
                                        <p:attrNameLst>
                                          <p:attrName>style.visibility</p:attrName>
                                        </p:attrNameLst>
                                      </p:cBhvr>
                                      <p:to>
                                        <p:strVal val="visible"/>
                                      </p:to>
                                    </p:set>
                                    <p:animEffect filter="fade" transition="in">
                                      <p:cBhvr>
                                        <p:cTn dur="500"/>
                                        <p:tgtEl>
                                          <p:spTgt spid="14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8"/>
          <p:cNvSpPr/>
          <p:nvPr/>
        </p:nvSpPr>
        <p:spPr>
          <a:xfrm>
            <a:off x="0" y="0"/>
            <a:ext cx="12192000" cy="68580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38883" l="0" r="0" t="-38885"/>
            </a:stretch>
          </a:blipFill>
          <a:ln>
            <a:noFill/>
          </a:ln>
        </p:spPr>
      </p:sp>
      <p:sp>
        <p:nvSpPr>
          <p:cNvPr id="152" name="Google Shape;152;p8"/>
          <p:cNvSpPr/>
          <p:nvPr/>
        </p:nvSpPr>
        <p:spPr>
          <a:xfrm>
            <a:off x="508000" y="635000"/>
            <a:ext cx="11176000" cy="5588000"/>
          </a:xfrm>
          <a:prstGeom prst="rect">
            <a:avLst/>
          </a:prstGeom>
          <a:solidFill>
            <a:schemeClr val="lt1"/>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100" u="none" cap="none" strike="noStrike">
              <a:solidFill>
                <a:schemeClr val="lt1"/>
              </a:solidFill>
              <a:latin typeface="Calibri"/>
              <a:ea typeface="Calibri"/>
              <a:cs typeface="Calibri"/>
              <a:sym typeface="Calibri"/>
            </a:endParaRPr>
          </a:p>
        </p:txBody>
      </p:sp>
      <p:pic>
        <p:nvPicPr>
          <p:cNvPr id="153" name="Google Shape;153;p8"/>
          <p:cNvPicPr preferRelativeResize="0"/>
          <p:nvPr/>
        </p:nvPicPr>
        <p:blipFill rotWithShape="1">
          <a:blip r:embed="rId4">
            <a:alphaModFix/>
          </a:blip>
          <a:srcRect b="0" l="0" r="0" t="0"/>
          <a:stretch/>
        </p:blipFill>
        <p:spPr>
          <a:xfrm>
            <a:off x="533183" y="1238278"/>
            <a:ext cx="10377774" cy="937454"/>
          </a:xfrm>
          <a:prstGeom prst="rect">
            <a:avLst/>
          </a:prstGeom>
          <a:noFill/>
          <a:ln>
            <a:noFill/>
          </a:ln>
        </p:spPr>
      </p:pic>
      <p:pic>
        <p:nvPicPr>
          <p:cNvPr id="154" name="Google Shape;154;p8"/>
          <p:cNvPicPr preferRelativeResize="0"/>
          <p:nvPr/>
        </p:nvPicPr>
        <p:blipFill rotWithShape="1">
          <a:blip r:embed="rId5">
            <a:alphaModFix/>
          </a:blip>
          <a:srcRect b="0" l="0" r="0" t="0"/>
          <a:stretch/>
        </p:blipFill>
        <p:spPr>
          <a:xfrm>
            <a:off x="584449" y="2130193"/>
            <a:ext cx="10372280" cy="510653"/>
          </a:xfrm>
          <a:prstGeom prst="rect">
            <a:avLst/>
          </a:prstGeom>
          <a:noFill/>
          <a:ln>
            <a:noFill/>
          </a:ln>
        </p:spPr>
      </p:pic>
      <p:pic>
        <p:nvPicPr>
          <p:cNvPr id="155" name="Google Shape;155;p8"/>
          <p:cNvPicPr preferRelativeResize="0"/>
          <p:nvPr/>
        </p:nvPicPr>
        <p:blipFill rotWithShape="1">
          <a:blip r:embed="rId6">
            <a:alphaModFix/>
          </a:blip>
          <a:srcRect b="0" l="0" r="0" t="0"/>
          <a:stretch/>
        </p:blipFill>
        <p:spPr>
          <a:xfrm>
            <a:off x="563665" y="2845175"/>
            <a:ext cx="11120335" cy="510652"/>
          </a:xfrm>
          <a:prstGeom prst="rect">
            <a:avLst/>
          </a:prstGeom>
          <a:noFill/>
          <a:ln>
            <a:noFill/>
          </a:ln>
        </p:spPr>
      </p:pic>
      <p:pic>
        <p:nvPicPr>
          <p:cNvPr id="156" name="Google Shape;156;p8"/>
          <p:cNvPicPr preferRelativeResize="0"/>
          <p:nvPr/>
        </p:nvPicPr>
        <p:blipFill rotWithShape="1">
          <a:blip r:embed="rId7">
            <a:alphaModFix/>
          </a:blip>
          <a:srcRect b="0" l="0" r="0" t="0"/>
          <a:stretch/>
        </p:blipFill>
        <p:spPr>
          <a:xfrm>
            <a:off x="584449" y="4473541"/>
            <a:ext cx="10861846" cy="529708"/>
          </a:xfrm>
          <a:prstGeom prst="rect">
            <a:avLst/>
          </a:prstGeom>
          <a:noFill/>
          <a:ln>
            <a:noFill/>
          </a:ln>
        </p:spPr>
      </p:pic>
      <p:pic>
        <p:nvPicPr>
          <p:cNvPr id="157" name="Google Shape;157;p8"/>
          <p:cNvPicPr preferRelativeResize="0"/>
          <p:nvPr/>
        </p:nvPicPr>
        <p:blipFill rotWithShape="1">
          <a:blip r:embed="rId8">
            <a:alphaModFix/>
          </a:blip>
          <a:srcRect b="0" l="0" r="0" t="0"/>
          <a:stretch/>
        </p:blipFill>
        <p:spPr>
          <a:xfrm>
            <a:off x="506955" y="3452426"/>
            <a:ext cx="11176001" cy="946165"/>
          </a:xfrm>
          <a:prstGeom prst="rect">
            <a:avLst/>
          </a:prstGeom>
          <a:noFill/>
          <a:ln>
            <a:noFill/>
          </a:ln>
        </p:spPr>
      </p:pic>
      <p:pic>
        <p:nvPicPr>
          <p:cNvPr id="158" name="Google Shape;158;p8"/>
          <p:cNvPicPr preferRelativeResize="0"/>
          <p:nvPr/>
        </p:nvPicPr>
        <p:blipFill rotWithShape="1">
          <a:blip r:embed="rId9">
            <a:alphaModFix/>
          </a:blip>
          <a:srcRect b="0" l="0" r="0" t="0"/>
          <a:stretch/>
        </p:blipFill>
        <p:spPr>
          <a:xfrm>
            <a:off x="661222" y="5136896"/>
            <a:ext cx="11021734" cy="581716"/>
          </a:xfrm>
          <a:prstGeom prst="rect">
            <a:avLst/>
          </a:prstGeom>
          <a:noFill/>
          <a:ln>
            <a:noFill/>
          </a:ln>
        </p:spPr>
      </p:pic>
      <p:pic>
        <p:nvPicPr>
          <p:cNvPr id="159" name="Google Shape;159;p8"/>
          <p:cNvPicPr preferRelativeResize="0"/>
          <p:nvPr/>
        </p:nvPicPr>
        <p:blipFill rotWithShape="1">
          <a:blip r:embed="rId10">
            <a:alphaModFix/>
          </a:blip>
          <a:srcRect b="0" l="0" r="0" t="0"/>
          <a:stretch/>
        </p:blipFill>
        <p:spPr>
          <a:xfrm>
            <a:off x="621855" y="798645"/>
            <a:ext cx="7616767" cy="563651"/>
          </a:xfrm>
          <a:prstGeom prst="rect">
            <a:avLst/>
          </a:prstGeom>
          <a:noFill/>
          <a:ln>
            <a:noFill/>
          </a:ln>
        </p:spPr>
      </p:pic>
    </p:spTree>
  </p:cSld>
  <p:clrMapOvr>
    <a:masterClrMapping/>
  </p:clrMapOvr>
  <mc:AlternateContent>
    <mc:Choice Requires="p14">
      <p:transition spd="slow" p14:dur="1200">
        <p14:prism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9"/>
                                        </p:tgtEl>
                                        <p:attrNameLst>
                                          <p:attrName>style.visibility</p:attrName>
                                        </p:attrNameLst>
                                      </p:cBhvr>
                                      <p:to>
                                        <p:strVal val="visible"/>
                                      </p:to>
                                    </p:set>
                                    <p:animEffect filter="fade" transition="in">
                                      <p:cBhvr>
                                        <p:cTn dur="500"/>
                                        <p:tgtEl>
                                          <p:spTgt spid="15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3"/>
                                        </p:tgtEl>
                                        <p:attrNameLst>
                                          <p:attrName>style.visibility</p:attrName>
                                        </p:attrNameLst>
                                      </p:cBhvr>
                                      <p:to>
                                        <p:strVal val="visible"/>
                                      </p:to>
                                    </p:set>
                                    <p:animEffect filter="fade" transition="in">
                                      <p:cBhvr>
                                        <p:cTn dur="500"/>
                                        <p:tgtEl>
                                          <p:spTgt spid="15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4"/>
                                        </p:tgtEl>
                                        <p:attrNameLst>
                                          <p:attrName>style.visibility</p:attrName>
                                        </p:attrNameLst>
                                      </p:cBhvr>
                                      <p:to>
                                        <p:strVal val="visible"/>
                                      </p:to>
                                    </p:set>
                                    <p:animEffect filter="fade" transition="in">
                                      <p:cBhvr>
                                        <p:cTn dur="500"/>
                                        <p:tgtEl>
                                          <p:spTgt spid="15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5"/>
                                        </p:tgtEl>
                                        <p:attrNameLst>
                                          <p:attrName>style.visibility</p:attrName>
                                        </p:attrNameLst>
                                      </p:cBhvr>
                                      <p:to>
                                        <p:strVal val="visible"/>
                                      </p:to>
                                    </p:set>
                                    <p:animEffect filter="fade" transition="in">
                                      <p:cBhvr>
                                        <p:cTn dur="500"/>
                                        <p:tgtEl>
                                          <p:spTgt spid="15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7"/>
                                        </p:tgtEl>
                                        <p:attrNameLst>
                                          <p:attrName>style.visibility</p:attrName>
                                        </p:attrNameLst>
                                      </p:cBhvr>
                                      <p:to>
                                        <p:strVal val="visible"/>
                                      </p:to>
                                    </p:set>
                                    <p:animEffect filter="fade" transition="in">
                                      <p:cBhvr>
                                        <p:cTn dur="500"/>
                                        <p:tgtEl>
                                          <p:spTgt spid="15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6"/>
                                        </p:tgtEl>
                                        <p:attrNameLst>
                                          <p:attrName>style.visibility</p:attrName>
                                        </p:attrNameLst>
                                      </p:cBhvr>
                                      <p:to>
                                        <p:strVal val="visible"/>
                                      </p:to>
                                    </p:set>
                                    <p:animEffect filter="fade" transition="in">
                                      <p:cBhvr>
                                        <p:cTn dur="500"/>
                                        <p:tgtEl>
                                          <p:spTgt spid="15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8"/>
                                        </p:tgtEl>
                                        <p:attrNameLst>
                                          <p:attrName>style.visibility</p:attrName>
                                        </p:attrNameLst>
                                      </p:cBhvr>
                                      <p:to>
                                        <p:strVal val="visible"/>
                                      </p:to>
                                    </p:set>
                                    <p:animEffect filter="fade" transition="in">
                                      <p:cBhvr>
                                        <p:cTn dur="500"/>
                                        <p:tgtEl>
                                          <p:spTgt spid="15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9"/>
          <p:cNvSpPr/>
          <p:nvPr/>
        </p:nvSpPr>
        <p:spPr>
          <a:xfrm>
            <a:off x="0" y="0"/>
            <a:ext cx="12192000" cy="68580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38883" l="0" r="0" t="-38885"/>
            </a:stretch>
          </a:blipFill>
          <a:ln>
            <a:noFill/>
          </a:ln>
        </p:spPr>
      </p:sp>
      <p:sp>
        <p:nvSpPr>
          <p:cNvPr id="165" name="Google Shape;165;p9"/>
          <p:cNvSpPr/>
          <p:nvPr/>
        </p:nvSpPr>
        <p:spPr>
          <a:xfrm>
            <a:off x="508000" y="635000"/>
            <a:ext cx="11176000" cy="5588000"/>
          </a:xfrm>
          <a:prstGeom prst="rect">
            <a:avLst/>
          </a:prstGeom>
          <a:solidFill>
            <a:schemeClr val="lt1"/>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050" u="none" cap="none" strike="noStrike">
              <a:solidFill>
                <a:schemeClr val="lt1"/>
              </a:solidFill>
              <a:latin typeface="Calibri"/>
              <a:ea typeface="Calibri"/>
              <a:cs typeface="Calibri"/>
              <a:sym typeface="Calibri"/>
            </a:endParaRPr>
          </a:p>
        </p:txBody>
      </p:sp>
      <p:pic>
        <p:nvPicPr>
          <p:cNvPr id="166" name="Google Shape;166;p9"/>
          <p:cNvPicPr preferRelativeResize="0"/>
          <p:nvPr/>
        </p:nvPicPr>
        <p:blipFill rotWithShape="1">
          <a:blip r:embed="rId4">
            <a:alphaModFix/>
          </a:blip>
          <a:srcRect b="0" l="0" r="0" t="0"/>
          <a:stretch/>
        </p:blipFill>
        <p:spPr>
          <a:xfrm>
            <a:off x="1296692" y="649070"/>
            <a:ext cx="9598616" cy="5497864"/>
          </a:xfrm>
          <a:prstGeom prst="rect">
            <a:avLst/>
          </a:prstGeom>
          <a:noFill/>
          <a:ln>
            <a:noFill/>
          </a:ln>
        </p:spPr>
      </p:pic>
    </p:spTree>
  </p:cSld>
  <p:clrMapOvr>
    <a:masterClrMapping/>
  </p:clrMapOvr>
  <mc:AlternateContent>
    <mc:Choice Requires="p14">
      <p:transition spd="slow" p14:dur="1200">
        <p14:prism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6"/>
                                        </p:tgtEl>
                                        <p:attrNameLst>
                                          <p:attrName>style.visibility</p:attrName>
                                        </p:attrNameLst>
                                      </p:cBhvr>
                                      <p:to>
                                        <p:strVal val="visible"/>
                                      </p:to>
                                    </p:set>
                                    <p:animEffect filter="fade" transition="in">
                                      <p:cBhvr>
                                        <p:cTn dur="500"/>
                                        <p:tgtEl>
                                          <p:spTgt spid="16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2024-11-14T00:53:30Z</dcterms:created>
  <dc:creator>nguyenvansaly1981@outlook.com</dc:creator>
</cp:coreProperties>
</file>