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290" r:id="rId3"/>
    <p:sldId id="256" r:id="rId4"/>
    <p:sldId id="291" r:id="rId5"/>
    <p:sldId id="407" r:id="rId6"/>
    <p:sldId id="292" r:id="rId7"/>
    <p:sldId id="293" r:id="rId8"/>
    <p:sldId id="294" r:id="rId9"/>
    <p:sldId id="295" r:id="rId10"/>
    <p:sldId id="408" r:id="rId11"/>
    <p:sldId id="409" r:id="rId12"/>
    <p:sldId id="410" r:id="rId13"/>
    <p:sldId id="411" r:id="rId14"/>
    <p:sldId id="273" r:id="rId15"/>
    <p:sldId id="299" r:id="rId16"/>
    <p:sldId id="634" r:id="rId17"/>
    <p:sldId id="628" r:id="rId18"/>
    <p:sldId id="629" r:id="rId19"/>
    <p:sldId id="631" r:id="rId20"/>
    <p:sldId id="263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2472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41753-47B0-44D7-BADB-4EBCF0A6742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D19D-316C-4340-AB33-D53E322B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7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95542-2207-DC99-DD47-216531E72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9634F-8CEE-5DE5-A06D-07F9D5DA8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E52C4-D6E2-E87C-B82A-9FD6AB585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613D3-56E3-0C08-63C3-133DED7A2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0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8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44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4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6C7B-5BD2-9586-9A7D-49D65648F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8D44-7300-4043-A9D0-8FF08B67E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DDFB1-4C4F-9957-6044-EE22E516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3D282-599A-48AE-0D2F-71D9F132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2DD2A-4D20-CFCC-2F21-7AA47587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2DF6-F6B8-833C-2C16-1095349A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34B1B-CD14-68B6-6614-EA8FC3C23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0C7E-2FCA-35FA-A733-9DBE4CF9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66916-8111-13EF-32F1-BB82A18A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CCE5D-DC03-D39A-FBC5-F940B44F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6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4C36F-7109-0B60-CA98-85FA3682D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7CC16-FCD7-1E59-FD53-C66AD506D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2ACBD-803B-3DB4-1012-DBA73E25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22894-706A-B7AD-DF2A-5EFAEB6F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C0F7-F090-80F2-6932-E0044E70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C74F-0295-CBC4-4EF5-F6FE257C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76AC-FCDA-4F8E-F8EC-3EC29928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C3C3-B508-EA06-EA50-83D79F13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422BC-6CAB-74CC-AC2B-F83019D9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91A8-AD40-D293-2C0F-0693E2C7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F4B8-39BF-6D0D-A1AF-7705F8A5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958C8-D9EC-3F5C-AA27-3401DBC0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7E01-40EA-753C-6179-7601BC44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ED572-E413-9586-C2B2-94AF0D5F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4EDD6-0FC2-ACE8-D737-68431BFD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CF96-8031-E18E-FB08-80E0BEE4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CD275-3872-3C96-EF9B-D20ADD8C3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70D10-7567-771E-3D6E-4954E365B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A96DD-FCA5-B834-9DDB-046D9E4C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29330-2748-7CE9-5F0A-3AD32EB1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8C613-C980-E980-28BD-C1D53F98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A88-39C6-E5FC-9697-0A5B3E21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8B639-911F-7D0B-2652-257854871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D077C-F603-78AB-A59F-05A95CE79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8B8ED-E3BF-4F2B-3FCC-D8446C74A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5F6FD-5065-77DD-A6B6-3693A4F24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ABC85-0E9F-790D-69FE-A4F721DA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28E9A4-0706-7507-C513-2B7F55BF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51539-F4E0-FAA5-8513-782A3ECD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ACD6-A1DF-9627-FC75-E03537D4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5399A-B612-6627-FC71-5DCF46C3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6D1DA-F1F5-5CEA-5C31-58C73F56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78E3F-E79C-9EDF-07E2-DC08751A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8D26F-2B71-487E-F549-10F431E4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4D9F0-E388-CABE-B647-73DAA483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CB1C-C7A0-7D2A-4D58-21A56B60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0207-10E4-DDF1-E484-A4D670E7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19C7-0E7B-9D72-AFDB-1093A1BD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5BC62-690F-CE37-C98E-6F52708CF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4E917-6007-4E29-AA0C-EC1AD3FE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5AEC8-56D5-E832-C08D-8659B85C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47369-75C9-26C1-1F39-C2D0D478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5BD9-7146-5F41-F0D9-DD7426C5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44702-1077-D52B-2A82-A0CF4FAFE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FB01A-98DF-274F-F22F-0279F1A77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B91DE-2672-E921-6227-FA8FC703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98D9A-6AB4-7B99-75EA-B7A32A0C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A1205-F574-3637-4E60-684981C5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4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5094B-1191-2362-FC1E-57BA9DA3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DA2A0-875E-02E8-C19C-C0B5B82F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8DD08-1790-3AF8-D461-C20772DFF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CA0E1-C0D5-44D4-8A02-9A4E9D2F1D2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CD05-269F-312D-2693-C2ED0E8D2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E928-48A5-A559-1473-5D88FDD4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ECDEF-1B51-899F-F653-EE535712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36297CA9-1EB5-1DF9-9A52-FA86323A03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D3D48-73EF-BF2E-4426-CA9D1708288E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BF274-FAF1-7B32-E47E-DAF025A91517}"/>
              </a:ext>
            </a:extLst>
          </p:cNvPr>
          <p:cNvSpPr txBox="1"/>
          <p:nvPr/>
        </p:nvSpPr>
        <p:spPr>
          <a:xfrm>
            <a:off x="1937822" y="2022779"/>
            <a:ext cx="834991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</p:spTree>
    <p:extLst>
      <p:ext uri="{BB962C8B-B14F-4D97-AF65-F5344CB8AC3E}">
        <p14:creationId xmlns:p14="http://schemas.microsoft.com/office/powerpoint/2010/main" val="2241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CB447-79AB-EEFA-C294-DD0878CA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165FD37D-0205-56EF-2F8C-7F5FA4CF7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BA2FB-7DFE-1907-CF58-BF30B4CD6E88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1FEA8-3E44-DE16-B680-CBCE9DB38D01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2279D-8571-E2E5-5C16-329AAF4F0212}"/>
              </a:ext>
            </a:extLst>
          </p:cNvPr>
          <p:cNvSpPr txBox="1"/>
          <p:nvPr/>
        </p:nvSpPr>
        <p:spPr>
          <a:xfrm>
            <a:off x="616214" y="2905664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36527-883E-5307-81C6-41842C7567DA}"/>
              </a:ext>
            </a:extLst>
          </p:cNvPr>
          <p:cNvSpPr txBox="1"/>
          <p:nvPr/>
        </p:nvSpPr>
        <p:spPr>
          <a:xfrm>
            <a:off x="622125" y="3704705"/>
            <a:ext cx="1106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di chuyển khối văn bản.</a:t>
            </a:r>
          </a:p>
        </p:txBody>
      </p:sp>
    </p:spTree>
    <p:extLst>
      <p:ext uri="{BB962C8B-B14F-4D97-AF65-F5344CB8AC3E}">
        <p14:creationId xmlns:p14="http://schemas.microsoft.com/office/powerpoint/2010/main" val="1516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FC14-AF90-8070-A19D-278293B60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A3DCBED-B861-AE0C-51FC-FBD9013C73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EDC50-5CC7-A5A6-79E7-EF4DDB91105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6A205-C514-A49A-00EF-D66F2F2143C1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DD625-DEC8-541A-E652-5A576DBD4C90}"/>
              </a:ext>
            </a:extLst>
          </p:cNvPr>
          <p:cNvSpPr txBox="1"/>
          <p:nvPr/>
        </p:nvSpPr>
        <p:spPr>
          <a:xfrm>
            <a:off x="526273" y="2875191"/>
            <a:ext cx="908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di chuyển khối văn bản.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EB028-6B96-6EED-63BF-2793A285050C}"/>
              </a:ext>
            </a:extLst>
          </p:cNvPr>
          <p:cNvSpPr txBox="1"/>
          <p:nvPr/>
        </p:nvSpPr>
        <p:spPr>
          <a:xfrm>
            <a:off x="476002" y="3546634"/>
            <a:ext cx="220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FDCF2-3464-A36D-4F0C-73AA24B5A6D6}"/>
              </a:ext>
            </a:extLst>
          </p:cNvPr>
          <p:cNvSpPr txBox="1"/>
          <p:nvPr/>
        </p:nvSpPr>
        <p:spPr>
          <a:xfrm>
            <a:off x="476001" y="4254520"/>
            <a:ext cx="111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Trong thư mục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soạn thảo văn bản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tệp văn bản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viết văn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nội dung như sau:</a:t>
            </a:r>
          </a:p>
        </p:txBody>
      </p:sp>
    </p:spTree>
    <p:extLst>
      <p:ext uri="{BB962C8B-B14F-4D97-AF65-F5344CB8AC3E}">
        <p14:creationId xmlns:p14="http://schemas.microsoft.com/office/powerpoint/2010/main" val="34001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267AD-01A9-76CA-F12E-651FF78B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CB342A6-347C-83A3-0EF3-D796679E6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27D77-A54F-418B-F29D-61C7A730A60B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B3407-938F-C958-69F9-08516CDE6B7C}"/>
              </a:ext>
            </a:extLst>
          </p:cNvPr>
          <p:cNvSpPr txBox="1"/>
          <p:nvPr/>
        </p:nvSpPr>
        <p:spPr>
          <a:xfrm>
            <a:off x="476001" y="681838"/>
            <a:ext cx="11176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vị trí một số câu trong đoạn văn sau để nội dung  phù hợp hơn: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	“Nhiệt độ trái đất tăng làm cho nước bốc hơi nhiều hơn. </a:t>
            </a:r>
            <a:r>
              <a:rPr lang="en-US" sz="3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 xoáy và bão tố có thể phá hủy nhà cửa và các khu dân cư.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Nước biển nóng lên tạo thành các dòng nước nóng trên mặt đại dương, gây ra những lốc xoáy và bão lớn. </a:t>
            </a: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càng bốc hơi nhiều thì tình trạng mưa lớn và ngập lụt càng trầm trọng.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2B06B-E35E-B5B0-DD32-A2982DD2AE07}"/>
              </a:ext>
            </a:extLst>
          </p:cNvPr>
          <p:cNvSpPr txBox="1"/>
          <p:nvPr/>
        </p:nvSpPr>
        <p:spPr>
          <a:xfrm>
            <a:off x="476001" y="4659836"/>
            <a:ext cx="1117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sao chép đoạn văn trong ngoặc kép xuống dưới dòng “Bài làm” rồi đổi vị trí hai khối văn bản </a:t>
            </a:r>
            <a:r>
              <a:rPr lang="en-US" sz="3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tím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cho nhau. Lưu văn bản sau khi chỉnh sửa.</a:t>
            </a:r>
            <a:endParaRPr lang="en-US" sz="3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A4B8C-02D5-4353-2275-B4A402E5A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967C6A2-9A60-7106-6745-C2C0A4DEDE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7B2D4-7527-FBBE-18E0-7A50C99A0C82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6B872-3045-1166-135D-00EE087C3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2" y="649772"/>
            <a:ext cx="6934801" cy="846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2283A-FE89-4F8C-21D8-61AC9F258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4" y="1370335"/>
            <a:ext cx="3257289" cy="745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9CFF55-5215-DC7F-4562-2EC8AA091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84695"/>
            <a:ext cx="11176000" cy="1086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4A61B-CD2F-437C-6A4E-A20702621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900740"/>
            <a:ext cx="5114787" cy="527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B4474-1F50-DF03-961F-F050B1812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64" y="3414121"/>
            <a:ext cx="4572029" cy="673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C997A-37A8-4A6C-109E-0EF23B81D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3" y="4126960"/>
            <a:ext cx="9428813" cy="8347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F48962-7B61-72DF-160C-F81D48E42C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0" y="5014699"/>
            <a:ext cx="10329445" cy="5220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4913F3-0C42-0B22-2E01-8CFD375BFE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4" y="5502040"/>
            <a:ext cx="6570114" cy="5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D8D46-1054-6615-864F-7DEDD99FE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CE019B-7731-D404-9F93-251789CAAC21}"/>
              </a:ext>
            </a:extLst>
          </p:cNvPr>
          <p:cNvSpPr txBox="1"/>
          <p:nvPr/>
        </p:nvSpPr>
        <p:spPr>
          <a:xfrm>
            <a:off x="4684540" y="3204390"/>
            <a:ext cx="29964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5632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4D0BC-A800-CF5E-28D4-89CD7707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E29ACBB-48B9-1B10-7D9D-41DC8E930F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DD44F-41A8-1DEB-5F2F-6E4A6FF67492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2E1E2-B3E1-8A3F-9A99-304E37F54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66376"/>
            <a:ext cx="2403074" cy="754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16F91-6F96-C5A9-27D4-0C7163DAC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7" y="1318174"/>
            <a:ext cx="9714380" cy="689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05B15-EA01-8176-E464-0BA36CFD7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9" y="1900557"/>
            <a:ext cx="9965882" cy="1589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90D64-EE22-C844-A239-6FECCFF96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7" y="3489974"/>
            <a:ext cx="7632669" cy="689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764D6F-0AB3-3167-D5A9-A5C258F91D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9" y="4034494"/>
            <a:ext cx="4708387" cy="705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872256-780C-B690-4A12-E761971FA2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" y="4604254"/>
            <a:ext cx="10129583" cy="6895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875A80-E780-4D4B-9CE4-26505EE26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9" y="5219518"/>
            <a:ext cx="10697760" cy="10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B1D1-C3D1-2C07-07F7-F48AF903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5FDCE31-72F7-E824-5AA8-6B4EA862B652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207A182-2CAB-6D8F-5960-221BE8AEEE33}"/>
              </a:ext>
            </a:extLst>
          </p:cNvPr>
          <p:cNvSpPr/>
          <p:nvPr/>
        </p:nvSpPr>
        <p:spPr>
          <a:xfrm>
            <a:off x="609446" y="326944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Cut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6B54ED3A-C3F5-7E2A-B8DA-343CB8800D7D}"/>
              </a:ext>
            </a:extLst>
          </p:cNvPr>
          <p:cNvSpPr txBox="1"/>
          <p:nvPr/>
        </p:nvSpPr>
        <p:spPr>
          <a:xfrm>
            <a:off x="554182" y="1974920"/>
            <a:ext cx="11083636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sao chép khối văn bản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5D33173A-50BF-22A3-440B-704F1852F48C}"/>
              </a:ext>
            </a:extLst>
          </p:cNvPr>
          <p:cNvSpPr/>
          <p:nvPr/>
        </p:nvSpPr>
        <p:spPr>
          <a:xfrm>
            <a:off x="6197600" y="326944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EE5DFB17-472F-52E1-6D92-5B5D633D3439}"/>
              </a:ext>
            </a:extLst>
          </p:cNvPr>
          <p:cNvSpPr/>
          <p:nvPr/>
        </p:nvSpPr>
        <p:spPr>
          <a:xfrm>
            <a:off x="609446" y="493016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471164C-623F-D84F-5A88-20FAADED8B3B}"/>
              </a:ext>
            </a:extLst>
          </p:cNvPr>
          <p:cNvSpPr/>
          <p:nvPr/>
        </p:nvSpPr>
        <p:spPr>
          <a:xfrm>
            <a:off x="6197600" y="493016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121CE5A3-5E08-A55A-F32D-70D416F279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18DFCE-021B-7067-3804-76669ADCB48E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324247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Cut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2AE7FC7-C30B-1D13-9359-16BBF8BE464B}"/>
              </a:ext>
            </a:extLst>
          </p:cNvPr>
          <p:cNvSpPr txBox="1"/>
          <p:nvPr/>
        </p:nvSpPr>
        <p:spPr>
          <a:xfrm>
            <a:off x="646699" y="1845438"/>
            <a:ext cx="10898602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di chuyển khối văn bản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324247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488239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488239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6FDD0BE9-7CC7-4965-7AFA-6FB716927D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18DFCE-021B-7067-3804-76669ADCB48E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Cut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2AE7FC7-C30B-1D13-9359-16BBF8BE464B}"/>
              </a:ext>
            </a:extLst>
          </p:cNvPr>
          <p:cNvSpPr txBox="1"/>
          <p:nvPr/>
        </p:nvSpPr>
        <p:spPr>
          <a:xfrm>
            <a:off x="441108" y="2047750"/>
            <a:ext cx="11326172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dán văn bản sau khi copy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63A42DE4-A207-65C3-6A0E-090D32385E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18DFCE-021B-7067-3804-76669ADCB48E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2AE7FC7-C30B-1D13-9359-16BBF8BE464B}"/>
              </a:ext>
            </a:extLst>
          </p:cNvPr>
          <p:cNvSpPr txBox="1"/>
          <p:nvPr/>
        </p:nvSpPr>
        <p:spPr>
          <a:xfrm>
            <a:off x="4916" y="2252921"/>
            <a:ext cx="12192000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xóa văn bản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82761DAF-FB54-AF2C-DB10-4C2BAC86EF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BA93E3-9705-7EC0-EB97-7803583E95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8DB328-56BD-6516-7655-9ECF46338F4B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E4484-54A4-156B-4CD7-5582334E4428}"/>
              </a:ext>
            </a:extLst>
          </p:cNvPr>
          <p:cNvSpPr txBox="1"/>
          <p:nvPr/>
        </p:nvSpPr>
        <p:spPr>
          <a:xfrm>
            <a:off x="1407526" y="3810595"/>
            <a:ext cx="449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xong bài này, em sẽ:</a:t>
            </a:r>
            <a:endParaRPr lang="en-US" sz="32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92102-F194-A196-B8FE-69353AE4BAA2}"/>
              </a:ext>
            </a:extLst>
          </p:cNvPr>
          <p:cNvSpPr txBox="1"/>
          <p:nvPr/>
        </p:nvSpPr>
        <p:spPr>
          <a:xfrm>
            <a:off x="987803" y="4490565"/>
            <a:ext cx="10554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Thực hiện thành thạo các thao tác chọn, xóa và di chuyển khối văn bản.</a:t>
            </a:r>
            <a:endParaRPr lang="en-US" sz="32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6D2BC-5189-2D1C-31FB-0EA2AB733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11176000" cy="31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0243" name="Picture 3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RE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81000"/>
            <a:ext cx="22701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524000" y="2057400"/>
            <a:ext cx="9144000" cy="1447800"/>
            <a:chOff x="0" y="1248"/>
            <a:chExt cx="4651" cy="763"/>
          </a:xfrm>
        </p:grpSpPr>
        <p:pic>
          <p:nvPicPr>
            <p:cNvPr id="17417" name="Picture 6" descr="BHOMES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117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7" descr="BHOMES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1368"/>
              <a:ext cx="118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8" descr="BHOMES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260"/>
              <a:ext cx="117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9" descr="BHOMES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248"/>
              <a:ext cx="1171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3505200"/>
            <a:ext cx="12192000" cy="3429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3219450" y="4033685"/>
            <a:ext cx="569595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1941" y="5089526"/>
            <a:ext cx="12031209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Chuẩn bị bài sau: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THỰC HÀNH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CHÈN ẢNH VÀO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6E951-4555-476C-0212-63BFA8A3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6DDCEA-411E-220B-D848-83AFE078F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750B6-C49F-3D88-CE84-6ECA37A7E3C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D1CF9-3EDE-1C83-4732-10398D49AE1A}"/>
              </a:ext>
            </a:extLst>
          </p:cNvPr>
          <p:cNvSpPr txBox="1"/>
          <p:nvPr/>
        </p:nvSpPr>
        <p:spPr>
          <a:xfrm>
            <a:off x="903174" y="2132503"/>
            <a:ext cx="10282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 !</a:t>
            </a:r>
          </a:p>
        </p:txBody>
      </p:sp>
    </p:spTree>
    <p:extLst>
      <p:ext uri="{BB962C8B-B14F-4D97-AF65-F5344CB8AC3E}">
        <p14:creationId xmlns:p14="http://schemas.microsoft.com/office/powerpoint/2010/main" val="5201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47E1D0E8-207F-F6D4-0CDC-E2C82F22AF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D85580-0A5C-E386-3E74-6B998628B12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B012D-D188-F1CF-233B-4C68E1843C86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3E6FA-AB6B-0F43-7D95-12E238381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4" y="2833137"/>
            <a:ext cx="2978027" cy="997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7340E-D8BE-F5D3-989E-C8FA8362DDE5}"/>
              </a:ext>
            </a:extLst>
          </p:cNvPr>
          <p:cNvSpPr txBox="1"/>
          <p:nvPr/>
        </p:nvSpPr>
        <p:spPr>
          <a:xfrm>
            <a:off x="987803" y="3786031"/>
            <a:ext cx="10554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Bạn Hiền nói rằng “Trong thao tác di chuyển một khối văn bản bước chọn khối văn bản là bước cuối cùng.”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AB627-8E02-BC1E-553A-2A927EC498C1}"/>
              </a:ext>
            </a:extLst>
          </p:cNvPr>
          <p:cNvSpPr txBox="1"/>
          <p:nvPr/>
        </p:nvSpPr>
        <p:spPr>
          <a:xfrm>
            <a:off x="987803" y="4943146"/>
            <a:ext cx="1055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có đồng ý  với bạn Hiền không? Vì sao?</a:t>
            </a:r>
            <a:endParaRPr lang="en-US" sz="32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C9CD-90A9-B452-C3F5-36BB19533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FD97A69-B249-2658-0B9D-CF02FC089B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C42F1-E67A-FB4B-7F5A-2A0A3DDF6943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826A3-B856-38A4-9A2D-452752A45FD9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DE1BC-C4EB-B0D6-51B5-9D17657B6685}"/>
              </a:ext>
            </a:extLst>
          </p:cNvPr>
          <p:cNvSpPr txBox="1"/>
          <p:nvPr/>
        </p:nvSpPr>
        <p:spPr>
          <a:xfrm>
            <a:off x="616214" y="2905664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6963E-0046-C0A5-D89C-11A7B41E6CC8}"/>
              </a:ext>
            </a:extLst>
          </p:cNvPr>
          <p:cNvSpPr txBox="1"/>
          <p:nvPr/>
        </p:nvSpPr>
        <p:spPr>
          <a:xfrm>
            <a:off x="616214" y="3744619"/>
            <a:ext cx="1036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7BC6B-5463-E4C5-5AC0-542AA41805F0}"/>
              </a:ext>
            </a:extLst>
          </p:cNvPr>
          <p:cNvSpPr txBox="1"/>
          <p:nvPr/>
        </p:nvSpPr>
        <p:spPr>
          <a:xfrm>
            <a:off x="622125" y="4709043"/>
            <a:ext cx="1106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thao tác di chuyển khối văn bản.</a:t>
            </a:r>
          </a:p>
        </p:txBody>
      </p:sp>
    </p:spTree>
    <p:extLst>
      <p:ext uri="{BB962C8B-B14F-4D97-AF65-F5344CB8AC3E}">
        <p14:creationId xmlns:p14="http://schemas.microsoft.com/office/powerpoint/2010/main" val="14583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AE645-8184-2393-BF1E-7AFED5D8D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87E89AF-5808-CC26-04AE-6A434B9A5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72149-F95F-BD22-E73A-B524A80FE057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1C454-B276-23F6-BBD1-792E48FB12E2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4220B-5EF7-4F05-6024-619F8CF8F1DC}"/>
              </a:ext>
            </a:extLst>
          </p:cNvPr>
          <p:cNvSpPr txBox="1"/>
          <p:nvPr/>
        </p:nvSpPr>
        <p:spPr>
          <a:xfrm>
            <a:off x="616214" y="2905664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18ABA-BA2D-FBAD-791A-AC74B4338C5D}"/>
              </a:ext>
            </a:extLst>
          </p:cNvPr>
          <p:cNvSpPr txBox="1"/>
          <p:nvPr/>
        </p:nvSpPr>
        <p:spPr>
          <a:xfrm>
            <a:off x="616214" y="3744619"/>
            <a:ext cx="1036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</p:spTree>
    <p:extLst>
      <p:ext uri="{BB962C8B-B14F-4D97-AF65-F5344CB8AC3E}">
        <p14:creationId xmlns:p14="http://schemas.microsoft.com/office/powerpoint/2010/main" val="31000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A682-A22A-52AB-BE95-FEC22BEE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6296DF4-162B-3448-0544-DAFBE601E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BF186-DEC7-2A87-29FB-9ED51C072EC4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32D30-304E-CBB6-16F6-57135641CDAF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6903E-DFD6-96A7-AEFA-EA18B70AED5F}"/>
              </a:ext>
            </a:extLst>
          </p:cNvPr>
          <p:cNvSpPr txBox="1"/>
          <p:nvPr/>
        </p:nvSpPr>
        <p:spPr>
          <a:xfrm>
            <a:off x="526273" y="2875191"/>
            <a:ext cx="908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AE83C-BF32-E2F8-A829-2935FD058BFC}"/>
              </a:ext>
            </a:extLst>
          </p:cNvPr>
          <p:cNvSpPr txBox="1"/>
          <p:nvPr/>
        </p:nvSpPr>
        <p:spPr>
          <a:xfrm>
            <a:off x="476002" y="3546634"/>
            <a:ext cx="220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37B30-6DCE-2F0B-CD0E-28439E81CEF7}"/>
              </a:ext>
            </a:extLst>
          </p:cNvPr>
          <p:cNvSpPr txBox="1"/>
          <p:nvPr/>
        </p:nvSpPr>
        <p:spPr>
          <a:xfrm>
            <a:off x="476001" y="4254520"/>
            <a:ext cx="111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Trong thư mục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soạn thảo văn bản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tệp văn bản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sửa đoạn văn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nội dung như sau:</a:t>
            </a:r>
          </a:p>
        </p:txBody>
      </p:sp>
    </p:spTree>
    <p:extLst>
      <p:ext uri="{BB962C8B-B14F-4D97-AF65-F5344CB8AC3E}">
        <p14:creationId xmlns:p14="http://schemas.microsoft.com/office/powerpoint/2010/main" val="3790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0B9CE-0E50-0CFD-7FD9-E6C62E27E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F44C050-F8DD-DA69-C7D1-8A6060D7CB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13E87-95F7-8714-986C-4A742EF4C884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02C41-E741-DF9F-599E-287DE1533BF0}"/>
              </a:ext>
            </a:extLst>
          </p:cNvPr>
          <p:cNvSpPr txBox="1"/>
          <p:nvPr/>
        </p:nvSpPr>
        <p:spPr>
          <a:xfrm>
            <a:off x="476001" y="641894"/>
            <a:ext cx="1117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các từ không phù hợp và các câu viết lủng củng hoặc sai ngữ pháp trong đoạn văn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CD1A0-156E-A6EC-314F-B59E26CB8A6A}"/>
              </a:ext>
            </a:extLst>
          </p:cNvPr>
          <p:cNvSpPr txBox="1"/>
          <p:nvPr/>
        </p:nvSpPr>
        <p:spPr>
          <a:xfrm>
            <a:off x="476001" y="1746140"/>
            <a:ext cx="11176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“Khi có trận mưa lớn, tình trạng ùn tắc giao thông thường diễn ra trên các tuyến đường bị ngập nước. Hệ thống thoát nước không </a:t>
            </a:r>
            <a:r>
              <a:rPr lang="en-US" sz="32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lập tức nhanh chóng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kịp thời đáp ứng khi một lượng nước mưa đổ xuống trong một thời gian ngắn. </a:t>
            </a:r>
            <a:r>
              <a:rPr lang="en-US" sz="32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tiện giao thông phải đi chậm gặp nhiều ô tô ngập nước bị chết máy giữa đường sẽ đi lại khó khăn. Dẫn đến tắc đường.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Nâng cấp hệ thống thoát nước là biện pháp hiệu quả để tránh ngập nước ở các đô thị.”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làm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3C2C2-2DBF-3512-D3B3-6D95CC14A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E802EE-1822-94FE-EB93-4226A6F30B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6483E-D9F6-A08B-64A7-DFF5F788B47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65667-6AA7-2C3D-9FC2-E49E8696C4F0}"/>
              </a:ext>
            </a:extLst>
          </p:cNvPr>
          <p:cNvSpPr txBox="1"/>
          <p:nvPr/>
        </p:nvSpPr>
        <p:spPr>
          <a:xfrm>
            <a:off x="476001" y="816749"/>
            <a:ext cx="11176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“Khi có trận mưa lớn, tình trạng ùn tắc giao thông thường diễn ra trên các tuyến đường bị ngập nước. Hệ thống thoát nước không </a:t>
            </a: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lập tức nhanh chóng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kịp thời đáp ứng khi một lượng nước mưa đổ xuống trong một thời gian ngắn. </a:t>
            </a: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tiện giao thông phải đi chậm gặp nhiều ô tô ngập nước bị chết máy giữa đường sẽ đi lại khó khăn. Dẫn đến tắc đường.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Nâng cấp hệ thống thoát nước là biện pháp hiệu quả để tránh ngập nước ở các đô thị.”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làm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11359-1E34-47F1-1389-642B0C5BE974}"/>
              </a:ext>
            </a:extLst>
          </p:cNvPr>
          <p:cNvSpPr txBox="1"/>
          <p:nvPr/>
        </p:nvSpPr>
        <p:spPr>
          <a:xfrm>
            <a:off x="505981" y="4569310"/>
            <a:ext cx="1117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mở tệp và sao chép đoạn văn trong ngoặc kép xuống dưới dòng “Bài làm” rồi xóa các khối văn bản </a:t>
            </a: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tím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Lưu văn bản sau khi chỉnh sửa.</a:t>
            </a:r>
          </a:p>
        </p:txBody>
      </p:sp>
    </p:spTree>
    <p:extLst>
      <p:ext uri="{BB962C8B-B14F-4D97-AF65-F5344CB8AC3E}">
        <p14:creationId xmlns:p14="http://schemas.microsoft.com/office/powerpoint/2010/main" val="38537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C6B96-13FD-A8E5-CE79-99B0F966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8331C49-17D0-AF8F-AE48-4FCC1B610A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E8130-DAA2-FA2F-F8D4-41936FD4F41B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3CE2B-0BAB-ACEF-E653-574EB1027BCE}"/>
              </a:ext>
            </a:extLst>
          </p:cNvPr>
          <p:cNvSpPr txBox="1"/>
          <p:nvPr/>
        </p:nvSpPr>
        <p:spPr>
          <a:xfrm>
            <a:off x="526273" y="641659"/>
            <a:ext cx="891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22014-3CF4-90E8-AAFF-05B9CB1A29B7}"/>
              </a:ext>
            </a:extLst>
          </p:cNvPr>
          <p:cNvSpPr txBox="1"/>
          <p:nvPr/>
        </p:nvSpPr>
        <p:spPr>
          <a:xfrm>
            <a:off x="526273" y="1356204"/>
            <a:ext cx="620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Hướng dẫn thực hành: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AE55D0-13CF-356F-847E-44240F6D02A2}"/>
              </a:ext>
            </a:extLst>
          </p:cNvPr>
          <p:cNvSpPr txBox="1"/>
          <p:nvPr/>
        </p:nvSpPr>
        <p:spPr>
          <a:xfrm>
            <a:off x="508000" y="2070749"/>
            <a:ext cx="111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mở tệp văn bản đã cho.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DD8EA9-46E5-B471-3E91-F91CC5B19D34}"/>
              </a:ext>
            </a:extLst>
          </p:cNvPr>
          <p:cNvSpPr txBox="1"/>
          <p:nvPr/>
        </p:nvSpPr>
        <p:spPr>
          <a:xfrm>
            <a:off x="508000" y="3367468"/>
            <a:ext cx="1117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đoạn văn trong ngoặc kép xuống dưới dòng “Bài làm”. Lần lượt chọn từng khối văn bản </a:t>
            </a:r>
            <a:r>
              <a:rPr lang="en-US" sz="4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tím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rồi nhấn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xóa.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8C73FC-1174-076B-C807-4EC46C8CABDD}"/>
              </a:ext>
            </a:extLst>
          </p:cNvPr>
          <p:cNvSpPr txBox="1"/>
          <p:nvPr/>
        </p:nvSpPr>
        <p:spPr>
          <a:xfrm>
            <a:off x="508000" y="5373972"/>
            <a:ext cx="111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tệp văn bản sau khi chỉnh sửa.</a:t>
            </a:r>
          </a:p>
        </p:txBody>
      </p:sp>
    </p:spTree>
    <p:extLst>
      <p:ext uri="{BB962C8B-B14F-4D97-AF65-F5344CB8AC3E}">
        <p14:creationId xmlns:p14="http://schemas.microsoft.com/office/powerpoint/2010/main" val="34163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1044</Words>
  <Application>Microsoft Office PowerPoint</Application>
  <PresentationFormat>Widescreen</PresentationFormat>
  <Paragraphs>93</Paragraphs>
  <Slides>21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nguyenvansaly1981@outlook.com</dc:creator>
  <cp:lastModifiedBy>Administrator</cp:lastModifiedBy>
  <cp:revision>5</cp:revision>
  <dcterms:created xsi:type="dcterms:W3CDTF">2024-11-14T00:53:30Z</dcterms:created>
  <dcterms:modified xsi:type="dcterms:W3CDTF">2024-12-25T10:57:59Z</dcterms:modified>
</cp:coreProperties>
</file>