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742100" cy="9875825"/>
  <p:embeddedFontLst>
    <p:embeddedFont>
      <p:font typeface="Dosis ExtraBold"/>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jobs+RoMge+h/oHZvhSjHBj+wC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DosisExtraBo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21582" cy="49550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8971" y="0"/>
            <a:ext cx="2921582" cy="495507"/>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80333"/>
            <a:ext cx="2921582" cy="49550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0: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1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1: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1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1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12: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3: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4: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GV mời đại diện 2 – 3 HS xung phong trả</a:t>
            </a:r>
            <a:endParaRPr/>
          </a:p>
          <a:p>
            <a:pPr indent="0" lvl="0" marL="0" rtl="0" algn="l">
              <a:spcBef>
                <a:spcPts val="0"/>
              </a:spcBef>
              <a:spcAft>
                <a:spcPts val="0"/>
              </a:spcAft>
              <a:buNone/>
            </a:pPr>
            <a:r>
              <a:rPr lang="en-US"/>
              <a:t>lời. Các HS khác lắng nghe, nhận xét, nêu</a:t>
            </a:r>
            <a:endParaRPr/>
          </a:p>
          <a:p>
            <a:pPr indent="0" lvl="0" marL="0" rtl="0" algn="l">
              <a:spcBef>
                <a:spcPts val="0"/>
              </a:spcBef>
              <a:spcAft>
                <a:spcPts val="0"/>
              </a:spcAft>
              <a:buNone/>
            </a:pPr>
            <a:r>
              <a:rPr lang="en-US"/>
              <a:t>ý kiến bổ sung (nếu có).</a:t>
            </a:r>
            <a:endParaRPr/>
          </a:p>
        </p:txBody>
      </p:sp>
      <p:sp>
        <p:nvSpPr>
          <p:cNvPr id="303" name="Google Shape;303;p5: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6: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GV mời đại diện 2 – 3 HS xung phong trả</a:t>
            </a:r>
            <a:endParaRPr/>
          </a:p>
          <a:p>
            <a:pPr indent="0" lvl="0" marL="0" rtl="0" algn="l">
              <a:spcBef>
                <a:spcPts val="0"/>
              </a:spcBef>
              <a:spcAft>
                <a:spcPts val="0"/>
              </a:spcAft>
              <a:buNone/>
            </a:pPr>
            <a:r>
              <a:rPr lang="en-US"/>
              <a:t>lời. Các HS khác lắng nghe, nhận xét, nêu</a:t>
            </a:r>
            <a:endParaRPr/>
          </a:p>
          <a:p>
            <a:pPr indent="0" lvl="0" marL="0" rtl="0" algn="l">
              <a:spcBef>
                <a:spcPts val="0"/>
              </a:spcBef>
              <a:spcAft>
                <a:spcPts val="0"/>
              </a:spcAft>
              <a:buNone/>
            </a:pPr>
            <a:r>
              <a:rPr lang="en-US"/>
              <a:t>ý kiến bổ sung (nếu có).</a:t>
            </a:r>
            <a:endParaRPr/>
          </a:p>
        </p:txBody>
      </p:sp>
      <p:sp>
        <p:nvSpPr>
          <p:cNvPr id="454" name="Google Shape;454;p7: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8: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8: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9: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pic>
        <p:nvPicPr>
          <p:cNvPr descr="Droplets-HD-Title-R1d.png" id="17" name="Google Shape;17;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4"/>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4"/>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20" name="Google Shape;20;p1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0" name="Shape 80"/>
        <p:cNvGrpSpPr/>
        <p:nvPr/>
      </p:nvGrpSpPr>
      <p:grpSpPr>
        <a:xfrm>
          <a:off x="0" y="0"/>
          <a:ext cx="0" cy="0"/>
          <a:chOff x="0" y="0"/>
          <a:chExt cx="0" cy="0"/>
        </a:xfrm>
      </p:grpSpPr>
      <p:pic>
        <p:nvPicPr>
          <p:cNvPr descr="Droplets-HD-Content-R1d.png" id="81" name="Google Shape;81;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2" name="Google Shape;82;p2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6"/>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84" name="Google Shape;84;p26"/>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85" name="Google Shape;85;p26"/>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86" name="Google Shape;86;p26"/>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87" name="Google Shape;87;p2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pic>
        <p:nvPicPr>
          <p:cNvPr descr="Droplets-HD-Content-R1d.png" id="91" name="Google Shape;91;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2" name="Google Shape;92;p2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pic>
        <p:nvPicPr>
          <p:cNvPr descr="Droplets-HD-Content-R1d.png" id="97" name="Google Shape;97;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8" name="Google Shape;98;p2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pic>
        <p:nvPicPr>
          <p:cNvPr descr="Droplets-HD-Content-R1d.png" id="102" name="Google Shape;102;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3" name="Google Shape;103;p29"/>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9"/>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05" name="Google Shape;105;p29"/>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6" name="Google Shape;106;p2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9" name="Shape 109"/>
        <p:cNvGrpSpPr/>
        <p:nvPr/>
      </p:nvGrpSpPr>
      <p:grpSpPr>
        <a:xfrm>
          <a:off x="0" y="0"/>
          <a:ext cx="0" cy="0"/>
          <a:chOff x="0" y="0"/>
          <a:chExt cx="0" cy="0"/>
        </a:xfrm>
      </p:grpSpPr>
      <p:pic>
        <p:nvPicPr>
          <p:cNvPr descr="Droplets-HD-Content-R1d.png" id="110" name="Google Shape;110;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1" name="Google Shape;111;p30"/>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30"/>
          <p:cNvSpPr/>
          <p:nvPr>
            <p:ph idx="2" type="pic"/>
          </p:nvPr>
        </p:nvSpPr>
        <p:spPr>
          <a:xfrm>
            <a:off x="7424803" y="609601"/>
            <a:ext cx="3255358" cy="5181600"/>
          </a:xfrm>
          <a:prstGeom prst="roundRect">
            <a:avLst>
              <a:gd fmla="val 4943" name="adj"/>
            </a:avLst>
          </a:prstGeom>
          <a:noFill/>
          <a:ln cap="sq" cmpd="sng" w="82550">
            <a:solidFill>
              <a:srgbClr val="FCF4DD"/>
            </a:solidFill>
            <a:prstDash val="solid"/>
            <a:miter lim="800000"/>
            <a:headEnd len="sm" w="sm" type="none"/>
            <a:tailEnd len="sm" w="sm" type="none"/>
          </a:ln>
        </p:spPr>
      </p:sp>
      <p:sp>
        <p:nvSpPr>
          <p:cNvPr id="113" name="Google Shape;113;p30"/>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14" name="Google Shape;114;p3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17" name="Shape 117"/>
        <p:cNvGrpSpPr/>
        <p:nvPr/>
      </p:nvGrpSpPr>
      <p:grpSpPr>
        <a:xfrm>
          <a:off x="0" y="0"/>
          <a:ext cx="0" cy="0"/>
          <a:chOff x="0" y="0"/>
          <a:chExt cx="0" cy="0"/>
        </a:xfrm>
      </p:grpSpPr>
      <p:pic>
        <p:nvPicPr>
          <p:cNvPr descr="Droplets-HD-Content-R1d.png" id="118" name="Google Shape;118;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9" name="Google Shape;119;p31"/>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31"/>
          <p:cNvSpPr/>
          <p:nvPr>
            <p:ph idx="2" type="pic"/>
          </p:nvPr>
        </p:nvSpPr>
        <p:spPr>
          <a:xfrm>
            <a:off x="1184744" y="698261"/>
            <a:ext cx="9822532" cy="3214136"/>
          </a:xfrm>
          <a:prstGeom prst="roundRect">
            <a:avLst>
              <a:gd fmla="val 4944" name="adj"/>
            </a:avLst>
          </a:prstGeom>
          <a:noFill/>
          <a:ln cap="sq" cmpd="sng" w="82550">
            <a:solidFill>
              <a:srgbClr val="FCF4DD"/>
            </a:solidFill>
            <a:prstDash val="solid"/>
            <a:miter lim="800000"/>
            <a:headEnd len="sm" w="sm" type="none"/>
            <a:tailEnd len="sm" w="sm" type="none"/>
          </a:ln>
        </p:spPr>
      </p:sp>
      <p:sp>
        <p:nvSpPr>
          <p:cNvPr id="121" name="Google Shape;121;p31"/>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22" name="Google Shape;122;p3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25" name="Shape 125"/>
        <p:cNvGrpSpPr/>
        <p:nvPr/>
      </p:nvGrpSpPr>
      <p:grpSpPr>
        <a:xfrm>
          <a:off x="0" y="0"/>
          <a:ext cx="0" cy="0"/>
          <a:chOff x="0" y="0"/>
          <a:chExt cx="0" cy="0"/>
        </a:xfrm>
      </p:grpSpPr>
      <p:pic>
        <p:nvPicPr>
          <p:cNvPr descr="Droplets-HD-Content-R1d.png" id="126" name="Google Shape;126;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7" name="Google Shape;127;p32"/>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32"/>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29" name="Google Shape;129;p3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32" name="Shape 132"/>
        <p:cNvGrpSpPr/>
        <p:nvPr/>
      </p:nvGrpSpPr>
      <p:grpSpPr>
        <a:xfrm>
          <a:off x="0" y="0"/>
          <a:ext cx="0" cy="0"/>
          <a:chOff x="0" y="0"/>
          <a:chExt cx="0" cy="0"/>
        </a:xfrm>
      </p:grpSpPr>
      <p:pic>
        <p:nvPicPr>
          <p:cNvPr descr="Droplets-HD-Content-R1d.png" id="133" name="Google Shape;133;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4" name="Google Shape;134;p33"/>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3"/>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36" name="Google Shape;136;p33"/>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37" name="Google Shape;137;p3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33"/>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en-US" sz="8000" cap="none">
                <a:solidFill>
                  <a:schemeClr val="dk1"/>
                </a:solidFill>
                <a:latin typeface="Twentieth Century"/>
                <a:ea typeface="Twentieth Century"/>
                <a:cs typeface="Twentieth Century"/>
                <a:sym typeface="Twentieth Century"/>
              </a:rPr>
              <a:t>“</a:t>
            </a:r>
            <a:endParaRPr/>
          </a:p>
        </p:txBody>
      </p:sp>
      <p:sp>
        <p:nvSpPr>
          <p:cNvPr id="141" name="Google Shape;141;p33"/>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en-US"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42" name="Shape 142"/>
        <p:cNvGrpSpPr/>
        <p:nvPr/>
      </p:nvGrpSpPr>
      <p:grpSpPr>
        <a:xfrm>
          <a:off x="0" y="0"/>
          <a:ext cx="0" cy="0"/>
          <a:chOff x="0" y="0"/>
          <a:chExt cx="0" cy="0"/>
        </a:xfrm>
      </p:grpSpPr>
      <p:pic>
        <p:nvPicPr>
          <p:cNvPr descr="Droplets-HD-Content-R1d.png" id="143" name="Google Shape;143;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4" name="Google Shape;144;p34"/>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34"/>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46" name="Google Shape;146;p3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49" name="Shape 149"/>
        <p:cNvGrpSpPr/>
        <p:nvPr/>
      </p:nvGrpSpPr>
      <p:grpSpPr>
        <a:xfrm>
          <a:off x="0" y="0"/>
          <a:ext cx="0" cy="0"/>
          <a:chOff x="0" y="0"/>
          <a:chExt cx="0" cy="0"/>
        </a:xfrm>
      </p:grpSpPr>
      <p:pic>
        <p:nvPicPr>
          <p:cNvPr descr="Droplets-HD-Content-R1d.png" id="150" name="Google Shape;150;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1" name="Google Shape;151;p35"/>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35"/>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53" name="Google Shape;153;p35"/>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54" name="Google Shape;154;p35"/>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55" name="Google Shape;155;p35"/>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56" name="Google Shape;156;p35"/>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57" name="Google Shape;157;p35"/>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58" name="Google Shape;158;p3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pic>
        <p:nvPicPr>
          <p:cNvPr descr="Droplets-HD-Content-R1d.png" id="24" name="Google Shape;24;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1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5"/>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7" name="Google Shape;27;p1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61" name="Shape 161"/>
        <p:cNvGrpSpPr/>
        <p:nvPr/>
      </p:nvGrpSpPr>
      <p:grpSpPr>
        <a:xfrm>
          <a:off x="0" y="0"/>
          <a:ext cx="0" cy="0"/>
          <a:chOff x="0" y="0"/>
          <a:chExt cx="0" cy="0"/>
        </a:xfrm>
      </p:grpSpPr>
      <p:pic>
        <p:nvPicPr>
          <p:cNvPr descr="Droplets-HD-Content-R1d.png" id="162" name="Google Shape;162;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3" name="Google Shape;163;p36"/>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36"/>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65" name="Google Shape;165;p36"/>
          <p:cNvSpPr/>
          <p:nvPr>
            <p:ph idx="2" type="pic"/>
          </p:nvPr>
        </p:nvSpPr>
        <p:spPr>
          <a:xfrm>
            <a:off x="913774" y="2367093"/>
            <a:ext cx="3296409" cy="1524000"/>
          </a:xfrm>
          <a:prstGeom prst="roundRect">
            <a:avLst>
              <a:gd fmla="val 9363" name="adj"/>
            </a:avLst>
          </a:prstGeom>
          <a:noFill/>
          <a:ln cap="sq" cmpd="sng" w="82550">
            <a:solidFill>
              <a:srgbClr val="FCF4DD"/>
            </a:solidFill>
            <a:prstDash val="solid"/>
            <a:miter lim="800000"/>
            <a:headEnd len="sm" w="sm" type="none"/>
            <a:tailEnd len="sm" w="sm" type="none"/>
          </a:ln>
        </p:spPr>
      </p:sp>
      <p:sp>
        <p:nvSpPr>
          <p:cNvPr id="166" name="Google Shape;166;p36"/>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67" name="Google Shape;167;p36"/>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68" name="Google Shape;168;p36"/>
          <p:cNvSpPr/>
          <p:nvPr>
            <p:ph idx="5" type="pic"/>
          </p:nvPr>
        </p:nvSpPr>
        <p:spPr>
          <a:xfrm>
            <a:off x="4441348" y="2367093"/>
            <a:ext cx="3303352" cy="1524000"/>
          </a:xfrm>
          <a:prstGeom prst="roundRect">
            <a:avLst>
              <a:gd fmla="val 8841" name="adj"/>
            </a:avLst>
          </a:prstGeom>
          <a:noFill/>
          <a:ln cap="sq" cmpd="sng" w="82550">
            <a:solidFill>
              <a:srgbClr val="FCF4DD"/>
            </a:solidFill>
            <a:prstDash val="solid"/>
            <a:miter lim="800000"/>
            <a:headEnd len="sm" w="sm" type="none"/>
            <a:tailEnd len="sm" w="sm" type="none"/>
          </a:ln>
        </p:spPr>
      </p:sp>
      <p:sp>
        <p:nvSpPr>
          <p:cNvPr id="169" name="Google Shape;169;p36"/>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70" name="Google Shape;170;p36"/>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71" name="Google Shape;171;p36"/>
          <p:cNvSpPr/>
          <p:nvPr>
            <p:ph idx="8" type="pic"/>
          </p:nvPr>
        </p:nvSpPr>
        <p:spPr>
          <a:xfrm>
            <a:off x="7973298" y="2367093"/>
            <a:ext cx="3304928" cy="1524000"/>
          </a:xfrm>
          <a:prstGeom prst="roundRect">
            <a:avLst>
              <a:gd fmla="val 8841" name="adj"/>
            </a:avLst>
          </a:prstGeom>
          <a:noFill/>
          <a:ln cap="sq" cmpd="sng" w="82550">
            <a:solidFill>
              <a:srgbClr val="FCF4DD"/>
            </a:solidFill>
            <a:prstDash val="solid"/>
            <a:miter lim="800000"/>
            <a:headEnd len="sm" w="sm" type="none"/>
            <a:tailEnd len="sm" w="sm" type="none"/>
          </a:ln>
        </p:spPr>
      </p:sp>
      <p:sp>
        <p:nvSpPr>
          <p:cNvPr id="172" name="Google Shape;172;p36"/>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73" name="Google Shape;173;p3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6" name="Shape 176"/>
        <p:cNvGrpSpPr/>
        <p:nvPr/>
      </p:nvGrpSpPr>
      <p:grpSpPr>
        <a:xfrm>
          <a:off x="0" y="0"/>
          <a:ext cx="0" cy="0"/>
          <a:chOff x="0" y="0"/>
          <a:chExt cx="0" cy="0"/>
        </a:xfrm>
      </p:grpSpPr>
      <p:pic>
        <p:nvPicPr>
          <p:cNvPr descr="Droplets-HD-Content-R1d.png" id="177" name="Google Shape;177;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8" name="Google Shape;178;p3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37"/>
          <p:cNvSpPr txBox="1"/>
          <p:nvPr>
            <p:ph idx="1" type="body"/>
          </p:nvPr>
        </p:nvSpPr>
        <p:spPr>
          <a:xfrm rot="5400000">
            <a:off x="4383948" y="-1103080"/>
            <a:ext cx="3424107" cy="1036445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80" name="Google Shape;180;p3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3" name="Shape 183"/>
        <p:cNvGrpSpPr/>
        <p:nvPr/>
      </p:nvGrpSpPr>
      <p:grpSpPr>
        <a:xfrm>
          <a:off x="0" y="0"/>
          <a:ext cx="0" cy="0"/>
          <a:chOff x="0" y="0"/>
          <a:chExt cx="0" cy="0"/>
        </a:xfrm>
      </p:grpSpPr>
      <p:pic>
        <p:nvPicPr>
          <p:cNvPr descr="Droplets-HD-Content-R1d.png" id="184" name="Google Shape;184;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5" name="Google Shape;185;p38"/>
          <p:cNvSpPr txBox="1"/>
          <p:nvPr>
            <p:ph type="title"/>
          </p:nvPr>
        </p:nvSpPr>
        <p:spPr>
          <a:xfrm rot="5400000">
            <a:off x="7410763" y="1923738"/>
            <a:ext cx="5181599" cy="25533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38"/>
          <p:cNvSpPr txBox="1"/>
          <p:nvPr>
            <p:ph idx="1" type="body"/>
          </p:nvPr>
        </p:nvSpPr>
        <p:spPr>
          <a:xfrm rot="5400000">
            <a:off x="2152338" y="-628962"/>
            <a:ext cx="5181599" cy="765872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87" name="Google Shape;187;p3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6" name="Shape 196"/>
        <p:cNvGrpSpPr/>
        <p:nvPr/>
      </p:nvGrpSpPr>
      <p:grpSpPr>
        <a:xfrm>
          <a:off x="0" y="0"/>
          <a:ext cx="0" cy="0"/>
          <a:chOff x="0" y="0"/>
          <a:chExt cx="0" cy="0"/>
        </a:xfrm>
      </p:grpSpPr>
      <p:sp>
        <p:nvSpPr>
          <p:cNvPr id="197" name="Google Shape;197;p1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1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1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0" name="Shape 200"/>
        <p:cNvGrpSpPr/>
        <p:nvPr/>
      </p:nvGrpSpPr>
      <p:grpSpPr>
        <a:xfrm>
          <a:off x="0" y="0"/>
          <a:ext cx="0" cy="0"/>
          <a:chOff x="0" y="0"/>
          <a:chExt cx="0" cy="0"/>
        </a:xfrm>
      </p:grpSpPr>
      <p:sp>
        <p:nvSpPr>
          <p:cNvPr id="201" name="Google Shape;201;p1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18"/>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03" name="Google Shape;203;p18"/>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04" name="Google Shape;204;p1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1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7" name="Shape 207"/>
        <p:cNvGrpSpPr/>
        <p:nvPr/>
      </p:nvGrpSpPr>
      <p:grpSpPr>
        <a:xfrm>
          <a:off x="0" y="0"/>
          <a:ext cx="0" cy="0"/>
          <a:chOff x="0" y="0"/>
          <a:chExt cx="0" cy="0"/>
        </a:xfrm>
      </p:grpSpPr>
      <p:sp>
        <p:nvSpPr>
          <p:cNvPr id="208" name="Google Shape;208;p39"/>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39"/>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210" name="Google Shape;210;p3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3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3" name="Shape 213"/>
        <p:cNvGrpSpPr/>
        <p:nvPr/>
      </p:nvGrpSpPr>
      <p:grpSpPr>
        <a:xfrm>
          <a:off x="0" y="0"/>
          <a:ext cx="0" cy="0"/>
          <a:chOff x="0" y="0"/>
          <a:chExt cx="0" cy="0"/>
        </a:xfrm>
      </p:grpSpPr>
      <p:sp>
        <p:nvSpPr>
          <p:cNvPr id="214" name="Google Shape;214;p4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40"/>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6" name="Google Shape;216;p4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4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4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9" name="Shape 219"/>
        <p:cNvGrpSpPr/>
        <p:nvPr/>
      </p:nvGrpSpPr>
      <p:grpSpPr>
        <a:xfrm>
          <a:off x="0" y="0"/>
          <a:ext cx="0" cy="0"/>
          <a:chOff x="0" y="0"/>
          <a:chExt cx="0" cy="0"/>
        </a:xfrm>
      </p:grpSpPr>
      <p:sp>
        <p:nvSpPr>
          <p:cNvPr id="220" name="Google Shape;220;p41"/>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41"/>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222" name="Google Shape;222;p4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4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4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5" name="Shape 225"/>
        <p:cNvGrpSpPr/>
        <p:nvPr/>
      </p:nvGrpSpPr>
      <p:grpSpPr>
        <a:xfrm>
          <a:off x="0" y="0"/>
          <a:ext cx="0" cy="0"/>
          <a:chOff x="0" y="0"/>
          <a:chExt cx="0" cy="0"/>
        </a:xfrm>
      </p:grpSpPr>
      <p:sp>
        <p:nvSpPr>
          <p:cNvPr id="226" name="Google Shape;226;p42"/>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42"/>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228" name="Google Shape;228;p42"/>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229" name="Google Shape;229;p42"/>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230" name="Google Shape;230;p42"/>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231" name="Google Shape;231;p4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4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4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4" name="Shape 234"/>
        <p:cNvGrpSpPr/>
        <p:nvPr/>
      </p:nvGrpSpPr>
      <p:grpSpPr>
        <a:xfrm>
          <a:off x="0" y="0"/>
          <a:ext cx="0" cy="0"/>
          <a:chOff x="0" y="0"/>
          <a:chExt cx="0" cy="0"/>
        </a:xfrm>
      </p:grpSpPr>
      <p:sp>
        <p:nvSpPr>
          <p:cNvPr id="235" name="Google Shape;235;p4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4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4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4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30" name="Shape 30"/>
        <p:cNvGrpSpPr/>
        <p:nvPr/>
      </p:nvGrpSpPr>
      <p:grpSpPr>
        <a:xfrm>
          <a:off x="0" y="0"/>
          <a:ext cx="0" cy="0"/>
          <a:chOff x="0" y="0"/>
          <a:chExt cx="0" cy="0"/>
        </a:xfrm>
      </p:grpSpPr>
      <p:pic>
        <p:nvPicPr>
          <p:cNvPr descr="Droplets-HD-Title-R1d.png" id="31" name="Google Shape;31;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 name="Google Shape;32;p19"/>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34" name="Google Shape;34;p1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9" name="Shape 239"/>
        <p:cNvGrpSpPr/>
        <p:nvPr/>
      </p:nvGrpSpPr>
      <p:grpSpPr>
        <a:xfrm>
          <a:off x="0" y="0"/>
          <a:ext cx="0" cy="0"/>
          <a:chOff x="0" y="0"/>
          <a:chExt cx="0" cy="0"/>
        </a:xfrm>
      </p:grpSpPr>
      <p:sp>
        <p:nvSpPr>
          <p:cNvPr id="240" name="Google Shape;240;p44"/>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44"/>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242" name="Google Shape;242;p44"/>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243" name="Google Shape;243;p4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4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4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6" name="Shape 246"/>
        <p:cNvGrpSpPr/>
        <p:nvPr/>
      </p:nvGrpSpPr>
      <p:grpSpPr>
        <a:xfrm>
          <a:off x="0" y="0"/>
          <a:ext cx="0" cy="0"/>
          <a:chOff x="0" y="0"/>
          <a:chExt cx="0" cy="0"/>
        </a:xfrm>
      </p:grpSpPr>
      <p:sp>
        <p:nvSpPr>
          <p:cNvPr id="247" name="Google Shape;247;p45"/>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45"/>
          <p:cNvSpPr/>
          <p:nvPr>
            <p:ph idx="2" type="pic"/>
          </p:nvPr>
        </p:nvSpPr>
        <p:spPr>
          <a:xfrm>
            <a:off x="1194859" y="408517"/>
            <a:ext cx="3657600" cy="2743200"/>
          </a:xfrm>
          <a:prstGeom prst="rect">
            <a:avLst/>
          </a:prstGeom>
          <a:noFill/>
          <a:ln>
            <a:noFill/>
          </a:ln>
        </p:spPr>
      </p:sp>
      <p:sp>
        <p:nvSpPr>
          <p:cNvPr id="249" name="Google Shape;249;p45"/>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250" name="Google Shape;250;p4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4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4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3" name="Shape 253"/>
        <p:cNvGrpSpPr/>
        <p:nvPr/>
      </p:nvGrpSpPr>
      <p:grpSpPr>
        <a:xfrm>
          <a:off x="0" y="0"/>
          <a:ext cx="0" cy="0"/>
          <a:chOff x="0" y="0"/>
          <a:chExt cx="0" cy="0"/>
        </a:xfrm>
      </p:grpSpPr>
      <p:sp>
        <p:nvSpPr>
          <p:cNvPr id="254" name="Google Shape;254;p46"/>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46"/>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6" name="Google Shape;256;p4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4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9" name="Shape 259"/>
        <p:cNvGrpSpPr/>
        <p:nvPr/>
      </p:nvGrpSpPr>
      <p:grpSpPr>
        <a:xfrm>
          <a:off x="0" y="0"/>
          <a:ext cx="0" cy="0"/>
          <a:chOff x="0" y="0"/>
          <a:chExt cx="0" cy="0"/>
        </a:xfrm>
      </p:grpSpPr>
      <p:sp>
        <p:nvSpPr>
          <p:cNvPr id="260" name="Google Shape;260;p47"/>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47"/>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2" name="Google Shape;262;p4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4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4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7" name="Shape 37"/>
        <p:cNvGrpSpPr/>
        <p:nvPr/>
      </p:nvGrpSpPr>
      <p:grpSpPr>
        <a:xfrm>
          <a:off x="0" y="0"/>
          <a:ext cx="0" cy="0"/>
          <a:chOff x="0" y="0"/>
          <a:chExt cx="0" cy="0"/>
        </a:xfrm>
      </p:grpSpPr>
      <p:pic>
        <p:nvPicPr>
          <p:cNvPr descr="Droplets-HD-Title-R1d.png" id="38" name="Google Shape;38;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9" name="Google Shape;39;p20"/>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0"/>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41" name="Google Shape;41;p2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44" name="Shape 44"/>
        <p:cNvGrpSpPr/>
        <p:nvPr/>
      </p:nvGrpSpPr>
      <p:grpSpPr>
        <a:xfrm>
          <a:off x="0" y="0"/>
          <a:ext cx="0" cy="0"/>
          <a:chOff x="0" y="0"/>
          <a:chExt cx="0" cy="0"/>
        </a:xfrm>
      </p:grpSpPr>
      <p:pic>
        <p:nvPicPr>
          <p:cNvPr descr="Droplets-HD-Title-R1d.png" id="45" name="Google Shape;45;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6" name="Google Shape;46;p21"/>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1"/>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48" name="Google Shape;48;p2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1" name="Shape 51"/>
        <p:cNvGrpSpPr/>
        <p:nvPr/>
      </p:nvGrpSpPr>
      <p:grpSpPr>
        <a:xfrm>
          <a:off x="0" y="0"/>
          <a:ext cx="0" cy="0"/>
          <a:chOff x="0" y="0"/>
          <a:chExt cx="0" cy="0"/>
        </a:xfrm>
      </p:grpSpPr>
      <p:pic>
        <p:nvPicPr>
          <p:cNvPr descr="Droplets-HD-Title-R1d.png" id="52" name="Google Shape;52;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3" name="Google Shape;53;p22"/>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2"/>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55" name="Google Shape;55;p2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8" name="Shape 58"/>
        <p:cNvGrpSpPr/>
        <p:nvPr/>
      </p:nvGrpSpPr>
      <p:grpSpPr>
        <a:xfrm>
          <a:off x="0" y="0"/>
          <a:ext cx="0" cy="0"/>
          <a:chOff x="0" y="0"/>
          <a:chExt cx="0" cy="0"/>
        </a:xfrm>
      </p:grpSpPr>
      <p:pic>
        <p:nvPicPr>
          <p:cNvPr descr="Droplets-HD-Content-R1d.png" id="59" name="Google Shape;59;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0" name="Google Shape;60;p2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3"/>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2" name="Google Shape;62;p2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pic>
        <p:nvPicPr>
          <p:cNvPr descr="Droplets-HD-Content-R1d.png" id="66" name="Google Shape;66;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7" name="Google Shape;67;p24"/>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4"/>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69" name="Google Shape;69;p2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pic>
        <p:nvPicPr>
          <p:cNvPr descr="Droplets-HD-Content-R1d.png" id="73" name="Google Shape;73;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4" name="Google Shape;74;p2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5"/>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6" name="Google Shape;76;p25"/>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7" name="Google Shape;77;p2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1.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EDF"/>
            </a:gs>
            <a:gs pos="100000">
              <a:srgbClr val="FFE99E"/>
            </a:gs>
          </a:gsLst>
          <a:lin ang="5400000" scaled="0"/>
        </a:gradFill>
      </p:bgPr>
    </p:bg>
    <p:spTree>
      <p:nvGrpSpPr>
        <p:cNvPr id="9" name="Shape 9"/>
        <p:cNvGrpSpPr/>
        <p:nvPr/>
      </p:nvGrpSpPr>
      <p:grpSpPr>
        <a:xfrm>
          <a:off x="0" y="0"/>
          <a:ext cx="0" cy="0"/>
          <a:chOff x="0" y="0"/>
          <a:chExt cx="0" cy="0"/>
        </a:xfrm>
      </p:grpSpPr>
      <p:pic>
        <p:nvPicPr>
          <p:cNvPr descr="\\DROBO-FS\QuickDrops\JB\PPTX NG\Droplets\LightingOverlay.png" id="10" name="Google Shape;10;p13"/>
          <p:cNvPicPr preferRelativeResize="0"/>
          <p:nvPr/>
        </p:nvPicPr>
        <p:blipFill rotWithShape="1">
          <a:blip r:embed="rId1">
            <a:alphaModFix amt="80000"/>
          </a:blip>
          <a:srcRect b="0" l="0" r="0" t="0"/>
          <a:stretch/>
        </p:blipFill>
        <p:spPr>
          <a:xfrm>
            <a:off x="0" y="0"/>
            <a:ext cx="12192003" cy="6858001"/>
          </a:xfrm>
          <a:prstGeom prst="rect">
            <a:avLst/>
          </a:prstGeom>
          <a:noFill/>
          <a:ln>
            <a:noFill/>
          </a:ln>
        </p:spPr>
      </p:pic>
      <p:sp>
        <p:nvSpPr>
          <p:cNvPr id="11" name="Google Shape;11;p1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3"/>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 name="Google Shape;15;p1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16"/>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2" name="Google Shape;192;p16"/>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93" name="Google Shape;193;p1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4" name="Google Shape;194;p1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5" name="Google Shape;195;p1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30.png"/><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28.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31.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22.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1"/>
          <p:cNvSpPr/>
          <p:nvPr/>
        </p:nvSpPr>
        <p:spPr>
          <a:xfrm>
            <a:off x="1068512" y="780836"/>
            <a:ext cx="10140594"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rgbClr val="FFFF00"/>
                </a:solidFill>
                <a:latin typeface="Times New Roman"/>
                <a:ea typeface="Times New Roman"/>
                <a:cs typeface="Times New Roman"/>
                <a:sym typeface="Times New Roman"/>
              </a:rPr>
              <a:t>Chào mừng quý Thầy Cô và các bạn đến với buổi học này hôm nay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2" name="Shape 492"/>
        <p:cNvGrpSpPr/>
        <p:nvPr/>
      </p:nvGrpSpPr>
      <p:grpSpPr>
        <a:xfrm>
          <a:off x="0" y="0"/>
          <a:ext cx="0" cy="0"/>
          <a:chOff x="0" y="0"/>
          <a:chExt cx="0" cy="0"/>
        </a:xfrm>
      </p:grpSpPr>
      <p:pic>
        <p:nvPicPr>
          <p:cNvPr id="493" name="Google Shape;493;p10"/>
          <p:cNvPicPr preferRelativeResize="0"/>
          <p:nvPr/>
        </p:nvPicPr>
        <p:blipFill rotWithShape="1">
          <a:blip r:embed="rId3">
            <a:alphaModFix/>
          </a:blip>
          <a:srcRect b="0" l="0" r="0" t="0"/>
          <a:stretch/>
        </p:blipFill>
        <p:spPr>
          <a:xfrm>
            <a:off x="0" y="-17897"/>
            <a:ext cx="12302836" cy="6858000"/>
          </a:xfrm>
          <a:prstGeom prst="rect">
            <a:avLst/>
          </a:prstGeom>
          <a:noFill/>
          <a:ln>
            <a:noFill/>
          </a:ln>
        </p:spPr>
      </p:pic>
      <p:sp>
        <p:nvSpPr>
          <p:cNvPr id="494" name="Google Shape;494;p10"/>
          <p:cNvSpPr/>
          <p:nvPr/>
        </p:nvSpPr>
        <p:spPr>
          <a:xfrm>
            <a:off x="1008667" y="1395167"/>
            <a:ext cx="10218657" cy="40318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u="sng">
                <a:solidFill>
                  <a:srgbClr val="0000FF"/>
                </a:solidFill>
                <a:latin typeface="Times New Roman"/>
                <a:ea typeface="Times New Roman"/>
                <a:cs typeface="Times New Roman"/>
                <a:sym typeface="Times New Roman"/>
              </a:rPr>
              <a:t>Bước 1</a:t>
            </a:r>
            <a:r>
              <a:rPr lang="en-US" sz="3200">
                <a:solidFill>
                  <a:schemeClr val="dk1"/>
                </a:solidFill>
                <a:latin typeface="Times New Roman"/>
                <a:ea typeface="Times New Roman"/>
                <a:cs typeface="Times New Roman"/>
                <a:sym typeface="Times New Roman"/>
              </a:rPr>
              <a:t>: Mở ổ đĩa D:, tạo thư mục </a:t>
            </a:r>
            <a:r>
              <a:rPr i="1" lang="en-US" sz="3200">
                <a:solidFill>
                  <a:schemeClr val="dk1"/>
                </a:solidFill>
                <a:latin typeface="Times New Roman"/>
                <a:ea typeface="Times New Roman"/>
                <a:cs typeface="Times New Roman"/>
                <a:sym typeface="Times New Roman"/>
              </a:rPr>
              <a:t>Duc Minh</a:t>
            </a:r>
            <a:r>
              <a:rPr lang="en-US" sz="3200">
                <a:solidFill>
                  <a:schemeClr val="dk1"/>
                </a:solidFill>
                <a:latin typeface="Times New Roman"/>
                <a:ea typeface="Times New Roman"/>
                <a:cs typeface="Times New Roman"/>
                <a:sym typeface="Times New Roman"/>
              </a:rPr>
              <a:t> bằng lệnh </a:t>
            </a:r>
            <a:r>
              <a:rPr b="1" lang="en-US" sz="3200">
                <a:solidFill>
                  <a:schemeClr val="dk1"/>
                </a:solidFill>
                <a:latin typeface="Times New Roman"/>
                <a:ea typeface="Times New Roman"/>
                <a:cs typeface="Times New Roman"/>
                <a:sym typeface="Times New Roman"/>
              </a:rPr>
              <a:t>New Folder </a:t>
            </a:r>
            <a:r>
              <a:rPr lang="en-US" sz="3200">
                <a:solidFill>
                  <a:schemeClr val="dk1"/>
                </a:solidFill>
                <a:latin typeface="Times New Roman"/>
                <a:ea typeface="Times New Roman"/>
                <a:cs typeface="Times New Roman"/>
                <a:sym typeface="Times New Roman"/>
              </a:rPr>
              <a:t>trên dải lệnh Home (hình 2 sgk)</a:t>
            </a:r>
            <a:endParaRPr/>
          </a:p>
          <a:p>
            <a:pPr indent="0" lvl="0" marL="0" marR="0" rtl="0" algn="just">
              <a:spcBef>
                <a:spcPts val="0"/>
              </a:spcBef>
              <a:spcAft>
                <a:spcPts val="0"/>
              </a:spcAft>
              <a:buNone/>
            </a:pPr>
            <a:r>
              <a:rPr lang="en-US" sz="3200" u="sng">
                <a:solidFill>
                  <a:srgbClr val="0000FF"/>
                </a:solidFill>
                <a:latin typeface="Times New Roman"/>
                <a:ea typeface="Times New Roman"/>
                <a:cs typeface="Times New Roman"/>
                <a:sym typeface="Times New Roman"/>
              </a:rPr>
              <a:t>Bước 2</a:t>
            </a:r>
            <a:r>
              <a:rPr lang="en-US" sz="3200">
                <a:solidFill>
                  <a:schemeClr val="dk1"/>
                </a:solidFill>
                <a:latin typeface="Times New Roman"/>
                <a:ea typeface="Times New Roman"/>
                <a:cs typeface="Times New Roman"/>
                <a:sym typeface="Times New Roman"/>
              </a:rPr>
              <a:t>: Tạo hai thư muc </a:t>
            </a:r>
            <a:r>
              <a:rPr i="1" lang="en-US" sz="3200">
                <a:solidFill>
                  <a:schemeClr val="dk1"/>
                </a:solidFill>
                <a:latin typeface="Times New Roman"/>
                <a:ea typeface="Times New Roman"/>
                <a:cs typeface="Times New Roman"/>
                <a:sym typeface="Times New Roman"/>
              </a:rPr>
              <a:t>Giai tri</a:t>
            </a:r>
            <a:r>
              <a:rPr lang="en-US" sz="3200">
                <a:solidFill>
                  <a:schemeClr val="dk1"/>
                </a:solidFill>
                <a:latin typeface="Times New Roman"/>
                <a:ea typeface="Times New Roman"/>
                <a:cs typeface="Times New Roman"/>
                <a:sym typeface="Times New Roman"/>
              </a:rPr>
              <a:t> và </a:t>
            </a:r>
            <a:r>
              <a:rPr i="1" lang="en-US" sz="3200">
                <a:solidFill>
                  <a:schemeClr val="dk1"/>
                </a:solidFill>
                <a:latin typeface="Times New Roman"/>
                <a:ea typeface="Times New Roman"/>
                <a:cs typeface="Times New Roman"/>
                <a:sym typeface="Times New Roman"/>
              </a:rPr>
              <a:t>Hoc tap</a:t>
            </a:r>
            <a:r>
              <a:rPr lang="en-US" sz="3200">
                <a:solidFill>
                  <a:schemeClr val="dk1"/>
                </a:solidFill>
                <a:latin typeface="Times New Roman"/>
                <a:ea typeface="Times New Roman"/>
                <a:cs typeface="Times New Roman"/>
                <a:sym typeface="Times New Roman"/>
              </a:rPr>
              <a:t> là thư mục con của thư mục </a:t>
            </a:r>
            <a:r>
              <a:rPr i="1" lang="en-US" sz="3200">
                <a:solidFill>
                  <a:schemeClr val="dk1"/>
                </a:solidFill>
                <a:latin typeface="Times New Roman"/>
                <a:ea typeface="Times New Roman"/>
                <a:cs typeface="Times New Roman"/>
                <a:sym typeface="Times New Roman"/>
              </a:rPr>
              <a:t>Duc Minh</a:t>
            </a:r>
            <a:endParaRPr sz="32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3200" u="sng">
                <a:solidFill>
                  <a:srgbClr val="0000FF"/>
                </a:solidFill>
                <a:latin typeface="Times New Roman"/>
                <a:ea typeface="Times New Roman"/>
                <a:cs typeface="Times New Roman"/>
                <a:sym typeface="Times New Roman"/>
              </a:rPr>
              <a:t>Bước 3:</a:t>
            </a:r>
            <a:r>
              <a:rPr lang="en-US" sz="3200">
                <a:solidFill>
                  <a:srgbClr val="0000FF"/>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Tạo ba thư mục </a:t>
            </a:r>
            <a:r>
              <a:rPr i="1" lang="en-US" sz="3200">
                <a:solidFill>
                  <a:schemeClr val="dk1"/>
                </a:solidFill>
                <a:latin typeface="Times New Roman"/>
                <a:ea typeface="Times New Roman"/>
                <a:cs typeface="Times New Roman"/>
                <a:sym typeface="Times New Roman"/>
              </a:rPr>
              <a:t>Anh, Nhac, Video </a:t>
            </a:r>
            <a:r>
              <a:rPr lang="en-US" sz="3200">
                <a:solidFill>
                  <a:schemeClr val="dk1"/>
                </a:solidFill>
                <a:latin typeface="Times New Roman"/>
                <a:ea typeface="Times New Roman"/>
                <a:cs typeface="Times New Roman"/>
                <a:sym typeface="Times New Roman"/>
              </a:rPr>
              <a:t>là thư mục con của thư mục </a:t>
            </a:r>
            <a:r>
              <a:rPr i="1" lang="en-US" sz="3200">
                <a:solidFill>
                  <a:schemeClr val="dk1"/>
                </a:solidFill>
                <a:latin typeface="Times New Roman"/>
                <a:ea typeface="Times New Roman"/>
                <a:cs typeface="Times New Roman"/>
                <a:sym typeface="Times New Roman"/>
              </a:rPr>
              <a:t>Giai tri</a:t>
            </a:r>
            <a:endParaRPr sz="32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3200" u="sng">
                <a:solidFill>
                  <a:srgbClr val="0000FF"/>
                </a:solidFill>
                <a:latin typeface="Times New Roman"/>
                <a:ea typeface="Times New Roman"/>
                <a:cs typeface="Times New Roman"/>
                <a:sym typeface="Times New Roman"/>
              </a:rPr>
              <a:t>Bước 4</a:t>
            </a:r>
            <a:r>
              <a:rPr lang="en-US" sz="3200">
                <a:solidFill>
                  <a:schemeClr val="dk1"/>
                </a:solidFill>
                <a:latin typeface="Times New Roman"/>
                <a:ea typeface="Times New Roman"/>
                <a:cs typeface="Times New Roman"/>
                <a:sym typeface="Times New Roman"/>
              </a:rPr>
              <a:t>:Tạo hai thư </a:t>
            </a:r>
            <a:r>
              <a:rPr i="1" lang="en-US" sz="3200">
                <a:solidFill>
                  <a:schemeClr val="dk1"/>
                </a:solidFill>
                <a:latin typeface="Times New Roman"/>
                <a:ea typeface="Times New Roman"/>
                <a:cs typeface="Times New Roman"/>
                <a:sym typeface="Times New Roman"/>
              </a:rPr>
              <a:t>mục Bai soan thao</a:t>
            </a:r>
            <a:r>
              <a:rPr lang="en-US" sz="3200">
                <a:solidFill>
                  <a:schemeClr val="dk1"/>
                </a:solidFill>
                <a:latin typeface="Times New Roman"/>
                <a:ea typeface="Times New Roman"/>
                <a:cs typeface="Times New Roman"/>
                <a:sym typeface="Times New Roman"/>
              </a:rPr>
              <a:t> và </a:t>
            </a:r>
            <a:r>
              <a:rPr i="1" lang="en-US" sz="3200">
                <a:solidFill>
                  <a:schemeClr val="dk1"/>
                </a:solidFill>
                <a:latin typeface="Times New Roman"/>
                <a:ea typeface="Times New Roman"/>
                <a:cs typeface="Times New Roman"/>
                <a:sym typeface="Times New Roman"/>
              </a:rPr>
              <a:t>Bai trinh chieu</a:t>
            </a:r>
            <a:r>
              <a:rPr lang="en-US" sz="3200">
                <a:solidFill>
                  <a:schemeClr val="dk1"/>
                </a:solidFill>
                <a:latin typeface="Times New Roman"/>
                <a:ea typeface="Times New Roman"/>
                <a:cs typeface="Times New Roman"/>
                <a:sym typeface="Times New Roman"/>
              </a:rPr>
              <a:t> là thư mục con của thư mục </a:t>
            </a:r>
            <a:r>
              <a:rPr i="1" lang="en-US" sz="3200">
                <a:solidFill>
                  <a:schemeClr val="dk1"/>
                </a:solidFill>
                <a:latin typeface="Times New Roman"/>
                <a:ea typeface="Times New Roman"/>
                <a:cs typeface="Times New Roman"/>
                <a:sym typeface="Times New Roman"/>
              </a:rPr>
              <a:t>Hoc tap</a:t>
            </a:r>
            <a:endParaRPr sz="3200">
              <a:solidFill>
                <a:schemeClr val="dk1"/>
              </a:solidFill>
              <a:latin typeface="Times New Roman"/>
              <a:ea typeface="Times New Roman"/>
              <a:cs typeface="Times New Roman"/>
              <a:sym typeface="Times New Roman"/>
            </a:endParaRPr>
          </a:p>
        </p:txBody>
      </p:sp>
      <p:sp>
        <p:nvSpPr>
          <p:cNvPr id="495" name="Google Shape;495;p10"/>
          <p:cNvSpPr txBox="1"/>
          <p:nvPr/>
        </p:nvSpPr>
        <p:spPr>
          <a:xfrm>
            <a:off x="1145063" y="673113"/>
            <a:ext cx="996471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Times New Roman"/>
                <a:ea typeface="Times New Roman"/>
                <a:cs typeface="Times New Roman"/>
                <a:sym typeface="Times New Roman"/>
              </a:rPr>
              <a:t>Hướng dẫn thực hành</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1"/>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501" name="Google Shape;501;p11"/>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502" name="Google Shape;502;p11"/>
          <p:cNvPicPr preferRelativeResize="0"/>
          <p:nvPr/>
        </p:nvPicPr>
        <p:blipFill rotWithShape="1">
          <a:blip r:embed="rId3">
            <a:alphaModFix/>
          </a:blip>
          <a:srcRect b="0" l="0" r="0" t="0"/>
          <a:stretch/>
        </p:blipFill>
        <p:spPr>
          <a:xfrm>
            <a:off x="0" y="0"/>
            <a:ext cx="12302836" cy="6858000"/>
          </a:xfrm>
          <a:prstGeom prst="rect">
            <a:avLst/>
          </a:prstGeom>
          <a:noFill/>
          <a:ln>
            <a:noFill/>
          </a:ln>
        </p:spPr>
      </p:pic>
      <p:pic>
        <p:nvPicPr>
          <p:cNvPr id="503" name="Google Shape;503;p11"/>
          <p:cNvPicPr preferRelativeResize="0"/>
          <p:nvPr/>
        </p:nvPicPr>
        <p:blipFill rotWithShape="1">
          <a:blip r:embed="rId4">
            <a:alphaModFix/>
          </a:blip>
          <a:srcRect b="0" l="0" r="0" t="0"/>
          <a:stretch/>
        </p:blipFill>
        <p:spPr>
          <a:xfrm flipH="1">
            <a:off x="-186267" y="5468279"/>
            <a:ext cx="894608" cy="1378417"/>
          </a:xfrm>
          <a:prstGeom prst="rect">
            <a:avLst/>
          </a:prstGeom>
          <a:noFill/>
          <a:ln>
            <a:noFill/>
          </a:ln>
          <a:effectLst>
            <a:outerShdw blurRad="50800" rotWithShape="0" algn="tl" dir="2700000" dist="38100">
              <a:srgbClr val="000000">
                <a:alpha val="40000"/>
              </a:srgbClr>
            </a:outerShdw>
          </a:effectLst>
        </p:spPr>
      </p:pic>
      <p:pic>
        <p:nvPicPr>
          <p:cNvPr id="504" name="Google Shape;504;p11"/>
          <p:cNvPicPr preferRelativeResize="0"/>
          <p:nvPr/>
        </p:nvPicPr>
        <p:blipFill rotWithShape="1">
          <a:blip r:embed="rId5">
            <a:alphaModFix/>
          </a:blip>
          <a:srcRect b="0" l="0" r="0" t="0"/>
          <a:stretch/>
        </p:blipFill>
        <p:spPr>
          <a:xfrm>
            <a:off x="5639459" y="707319"/>
            <a:ext cx="5063106" cy="5097286"/>
          </a:xfrm>
          <a:prstGeom prst="rect">
            <a:avLst/>
          </a:prstGeom>
          <a:noFill/>
          <a:ln>
            <a:noFill/>
          </a:ln>
        </p:spPr>
      </p:pic>
      <p:sp>
        <p:nvSpPr>
          <p:cNvPr id="505" name="Google Shape;505;p11"/>
          <p:cNvSpPr/>
          <p:nvPr/>
        </p:nvSpPr>
        <p:spPr>
          <a:xfrm>
            <a:off x="1131216" y="2177592"/>
            <a:ext cx="4508243" cy="2686639"/>
          </a:xfrm>
          <a:prstGeom prst="homePlate">
            <a:avLst>
              <a:gd fmla="val 50000" name="adj"/>
            </a:avLst>
          </a:prstGeom>
          <a:solidFill>
            <a:schemeClr val="accent1"/>
          </a:solidFill>
          <a:ln cap="flat" cmpd="sng" w="15875">
            <a:solidFill>
              <a:srgbClr val="AF76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Kết quả thu được là cây thư mục như hình 3 </a:t>
            </a:r>
            <a:endParaRPr sz="4400">
              <a:solidFill>
                <a:schemeClr val="lt1"/>
              </a:solidFill>
              <a:latin typeface="Times New Roman"/>
              <a:ea typeface="Times New Roman"/>
              <a:cs typeface="Times New Roman"/>
              <a:sym typeface="Times New Roman"/>
            </a:endParaRPr>
          </a:p>
        </p:txBody>
      </p:sp>
    </p:spTree>
  </p:cSld>
  <p:clrMapOvr>
    <a:masterClrMapping/>
  </p:clrMapOvr>
  <p:transition spd="slow">
    <p:wheel spokes="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2"/>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512" name="Google Shape;512;p12"/>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513" name="Google Shape;513;p12"/>
          <p:cNvPicPr preferRelativeResize="0"/>
          <p:nvPr/>
        </p:nvPicPr>
        <p:blipFill rotWithShape="1">
          <a:blip r:embed="rId3">
            <a:alphaModFix/>
          </a:blip>
          <a:srcRect b="0" l="0" r="0" t="0"/>
          <a:stretch/>
        </p:blipFill>
        <p:spPr>
          <a:xfrm>
            <a:off x="33866" y="0"/>
            <a:ext cx="12302836" cy="6858000"/>
          </a:xfrm>
          <a:prstGeom prst="rect">
            <a:avLst/>
          </a:prstGeom>
          <a:noFill/>
          <a:ln>
            <a:noFill/>
          </a:ln>
        </p:spPr>
      </p:pic>
      <p:sp>
        <p:nvSpPr>
          <p:cNvPr id="514" name="Google Shape;514;p12"/>
          <p:cNvSpPr txBox="1"/>
          <p:nvPr/>
        </p:nvSpPr>
        <p:spPr>
          <a:xfrm>
            <a:off x="1141561" y="1600200"/>
            <a:ext cx="6426177"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33CC"/>
                </a:solidFill>
                <a:latin typeface="Times New Roman"/>
                <a:ea typeface="Times New Roman"/>
                <a:cs typeface="Times New Roman"/>
                <a:sym typeface="Times New Roman"/>
              </a:rPr>
              <a:t>Trên ổ đĩa D: của máy tính hiện có các tệp, thư mục mà bạn Giang đã lưu trữ (Hình 4). Em hãy xác định những thư mục được lưu trữ chưa hợp lí và giúp bạn Giang sắp xếp lại những thư mục này.</a:t>
            </a:r>
            <a:endParaRPr/>
          </a:p>
        </p:txBody>
      </p:sp>
      <p:pic>
        <p:nvPicPr>
          <p:cNvPr id="515" name="Google Shape;515;p12"/>
          <p:cNvPicPr preferRelativeResize="0"/>
          <p:nvPr/>
        </p:nvPicPr>
        <p:blipFill rotWithShape="1">
          <a:blip r:embed="rId4">
            <a:alphaModFix/>
          </a:blip>
          <a:srcRect b="0" l="0" r="0" t="0"/>
          <a:stretch/>
        </p:blipFill>
        <p:spPr>
          <a:xfrm>
            <a:off x="1697578" y="799290"/>
            <a:ext cx="2312061" cy="800910"/>
          </a:xfrm>
          <a:prstGeom prst="rect">
            <a:avLst/>
          </a:prstGeom>
          <a:noFill/>
          <a:ln>
            <a:noFill/>
          </a:ln>
        </p:spPr>
      </p:pic>
      <p:pic>
        <p:nvPicPr>
          <p:cNvPr id="516" name="Google Shape;516;p12"/>
          <p:cNvPicPr preferRelativeResize="0"/>
          <p:nvPr/>
        </p:nvPicPr>
        <p:blipFill rotWithShape="1">
          <a:blip r:embed="rId5">
            <a:alphaModFix/>
          </a:blip>
          <a:srcRect b="0" l="0" r="0" t="0"/>
          <a:stretch/>
        </p:blipFill>
        <p:spPr>
          <a:xfrm>
            <a:off x="7686272" y="894604"/>
            <a:ext cx="3654971" cy="4722715"/>
          </a:xfrm>
          <a:prstGeom prst="rect">
            <a:avLst/>
          </a:prstGeom>
          <a:noFill/>
          <a:ln>
            <a:noFill/>
          </a:ln>
        </p:spPr>
      </p:pic>
      <p:sp>
        <p:nvSpPr>
          <p:cNvPr id="517" name="Google Shape;517;p12"/>
          <p:cNvSpPr/>
          <p:nvPr/>
        </p:nvSpPr>
        <p:spPr>
          <a:xfrm>
            <a:off x="1141561" y="3740824"/>
            <a:ext cx="6426176"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FF0000"/>
                </a:solidFill>
                <a:latin typeface="Times New Roman"/>
                <a:ea typeface="Times New Roman"/>
                <a:cs typeface="Times New Roman"/>
                <a:sym typeface="Times New Roman"/>
              </a:rPr>
              <a:t>+ Di chuyển thư mục “Phim hoat hinh” vào trong thư mục Giai tri thuận tiện cho quá trình sử dụng và tìm kiếm.</a:t>
            </a:r>
            <a:endParaRPr/>
          </a:p>
          <a:p>
            <a:pPr indent="0" lvl="0" marL="0" marR="0" rtl="0" algn="just">
              <a:spcBef>
                <a:spcPts val="0"/>
              </a:spcBef>
              <a:spcAft>
                <a:spcPts val="0"/>
              </a:spcAft>
              <a:buNone/>
            </a:pPr>
            <a:r>
              <a:rPr lang="en-US" sz="2800">
                <a:solidFill>
                  <a:srgbClr val="FF0000"/>
                </a:solidFill>
                <a:latin typeface="Times New Roman"/>
                <a:ea typeface="Times New Roman"/>
                <a:cs typeface="Times New Roman"/>
                <a:sym typeface="Times New Roman"/>
              </a:rPr>
              <a:t>+ Chuyển thư mục “CLB Tieng Anh 5” vào trong thư mục CLB lop 5</a:t>
            </a:r>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500"/>
                                        <p:tgtEl>
                                          <p:spTgt spid="5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73" name="Shape 273"/>
        <p:cNvGrpSpPr/>
        <p:nvPr/>
      </p:nvGrpSpPr>
      <p:grpSpPr>
        <a:xfrm>
          <a:off x="0" y="0"/>
          <a:ext cx="0" cy="0"/>
          <a:chOff x="0" y="0"/>
          <a:chExt cx="0" cy="0"/>
        </a:xfrm>
      </p:grpSpPr>
      <p:sp>
        <p:nvSpPr>
          <p:cNvPr id="274" name="Google Shape;274;p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t/>
            </a:r>
            <a:endParaRPr/>
          </a:p>
        </p:txBody>
      </p:sp>
      <p:pic>
        <p:nvPicPr>
          <p:cNvPr id="275" name="Google Shape;275;p2"/>
          <p:cNvPicPr preferRelativeResize="0"/>
          <p:nvPr>
            <p:ph idx="1" type="body"/>
          </p:nvPr>
        </p:nvPicPr>
        <p:blipFill rotWithShape="1">
          <a:blip r:embed="rId4">
            <a:alphaModFix/>
          </a:blip>
          <a:srcRect b="0" l="0" r="0" t="0"/>
          <a:stretch/>
        </p:blipFill>
        <p:spPr>
          <a:xfrm>
            <a:off x="0" y="0"/>
            <a:ext cx="12192000" cy="6857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3"/>
          <p:cNvPicPr preferRelativeResize="0"/>
          <p:nvPr/>
        </p:nvPicPr>
        <p:blipFill rotWithShape="1">
          <a:blip r:embed="rId3">
            <a:alphaModFix/>
          </a:blip>
          <a:srcRect b="0" l="0" r="0" t="0"/>
          <a:stretch/>
        </p:blipFill>
        <p:spPr>
          <a:xfrm>
            <a:off x="-8808" y="0"/>
            <a:ext cx="12302836" cy="6858000"/>
          </a:xfrm>
          <a:prstGeom prst="rect">
            <a:avLst/>
          </a:prstGeom>
          <a:noFill/>
          <a:ln>
            <a:noFill/>
          </a:ln>
        </p:spPr>
      </p:pic>
      <p:sp>
        <p:nvSpPr>
          <p:cNvPr id="282" name="Google Shape;282;p3"/>
          <p:cNvSpPr/>
          <p:nvPr/>
        </p:nvSpPr>
        <p:spPr>
          <a:xfrm>
            <a:off x="-1" y="894756"/>
            <a:ext cx="12302835" cy="98636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400" u="none" cap="none" strike="noStrike">
                <a:solidFill>
                  <a:srgbClr val="855309"/>
                </a:solidFill>
                <a:latin typeface="Times New Roman"/>
                <a:ea typeface="Times New Roman"/>
                <a:cs typeface="Times New Roman"/>
                <a:sym typeface="Times New Roman"/>
              </a:rPr>
              <a:t>Tin học</a:t>
            </a:r>
            <a:endParaRPr b="1" i="0" sz="4400" u="none" cap="none" strike="noStrike">
              <a:solidFill>
                <a:srgbClr val="855309"/>
              </a:solidFill>
              <a:latin typeface="Times New Roman"/>
              <a:ea typeface="Times New Roman"/>
              <a:cs typeface="Times New Roman"/>
              <a:sym typeface="Times New Roman"/>
            </a:endParaRPr>
          </a:p>
        </p:txBody>
      </p:sp>
      <p:sp>
        <p:nvSpPr>
          <p:cNvPr id="283" name="Google Shape;283;p3"/>
          <p:cNvSpPr/>
          <p:nvPr/>
        </p:nvSpPr>
        <p:spPr>
          <a:xfrm>
            <a:off x="1048469" y="3003283"/>
            <a:ext cx="10188282"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200" u="none" cap="none" strike="noStrike">
                <a:solidFill>
                  <a:srgbClr val="FF3300"/>
                </a:solidFill>
                <a:latin typeface="Times New Roman"/>
                <a:ea typeface="Times New Roman"/>
                <a:cs typeface="Times New Roman"/>
                <a:sym typeface="Times New Roman"/>
              </a:rPr>
              <a:t>Chủ đề C – C2</a:t>
            </a:r>
            <a:endParaRPr/>
          </a:p>
          <a:p>
            <a:pPr indent="0" lvl="0" marL="0" marR="0" rtl="0" algn="ctr">
              <a:lnSpc>
                <a:spcPct val="150000"/>
              </a:lnSpc>
              <a:spcBef>
                <a:spcPts val="0"/>
              </a:spcBef>
              <a:spcAft>
                <a:spcPts val="0"/>
              </a:spcAft>
              <a:buNone/>
            </a:pPr>
            <a:r>
              <a:rPr b="1" i="0" lang="en-US" sz="3200" u="none" cap="none" strike="noStrike">
                <a:solidFill>
                  <a:srgbClr val="90571E"/>
                </a:solidFill>
                <a:latin typeface="Times New Roman"/>
                <a:ea typeface="Times New Roman"/>
                <a:cs typeface="Times New Roman"/>
                <a:sym typeface="Times New Roman"/>
              </a:rPr>
              <a:t>BÀI 1. THỰC HÀNH TẠO CÂY THƯ MỤC</a:t>
            </a:r>
            <a:endParaRPr/>
          </a:p>
        </p:txBody>
      </p:sp>
      <p:sp>
        <p:nvSpPr>
          <p:cNvPr id="284" name="Google Shape;284;p3"/>
          <p:cNvSpPr/>
          <p:nvPr/>
        </p:nvSpPr>
        <p:spPr>
          <a:xfrm>
            <a:off x="4091233" y="5018587"/>
            <a:ext cx="443059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3200" u="none" cap="none" strike="noStrike">
                <a:solidFill>
                  <a:srgbClr val="0070C0"/>
                </a:solidFill>
                <a:latin typeface="Times New Roman"/>
                <a:ea typeface="Times New Roman"/>
                <a:cs typeface="Times New Roman"/>
                <a:sym typeface="Times New Roman"/>
              </a:rPr>
              <a:t>Sách giáo khoa trang 19</a:t>
            </a:r>
            <a:endParaRPr/>
          </a:p>
        </p:txBody>
      </p:sp>
      <p:grpSp>
        <p:nvGrpSpPr>
          <p:cNvPr id="285" name="Google Shape;285;p3"/>
          <p:cNvGrpSpPr/>
          <p:nvPr/>
        </p:nvGrpSpPr>
        <p:grpSpPr>
          <a:xfrm>
            <a:off x="1049867" y="4780491"/>
            <a:ext cx="1574800" cy="1182753"/>
            <a:chOff x="0" y="0"/>
            <a:chExt cx="4623524" cy="3224907"/>
          </a:xfrm>
        </p:grpSpPr>
        <p:sp>
          <p:nvSpPr>
            <p:cNvPr id="286" name="Google Shape;286;p3"/>
            <p:cNvSpPr/>
            <p:nvPr/>
          </p:nvSpPr>
          <p:spPr>
            <a:xfrm rot="5489537">
              <a:off x="2381883" y="-132664"/>
              <a:ext cx="1786247" cy="2651416"/>
            </a:xfrm>
            <a:custGeom>
              <a:rect b="b" l="l" r="r" t="t"/>
              <a:pathLst>
                <a:path extrusionOk="0" h="2651416" w="1786247">
                  <a:moveTo>
                    <a:pt x="0" y="0"/>
                  </a:moveTo>
                  <a:lnTo>
                    <a:pt x="1786247" y="0"/>
                  </a:lnTo>
                  <a:lnTo>
                    <a:pt x="1786247" y="2651415"/>
                  </a:lnTo>
                  <a:lnTo>
                    <a:pt x="0" y="2651415"/>
                  </a:lnTo>
                  <a:lnTo>
                    <a:pt x="0" y="0"/>
                  </a:lnTo>
                  <a:close/>
                </a:path>
              </a:pathLst>
            </a:custGeom>
            <a:blipFill rotWithShape="1">
              <a:blip r:embed="rId4">
                <a:alphaModFix/>
              </a:blip>
              <a:stretch>
                <a:fillRect b="-153211" l="0" r="-550406" t="-203576"/>
              </a:stretch>
            </a:blipFill>
            <a:ln>
              <a:noFill/>
            </a:ln>
          </p:spPr>
        </p:sp>
        <p:sp>
          <p:nvSpPr>
            <p:cNvPr id="287" name="Google Shape;287;p3"/>
            <p:cNvSpPr/>
            <p:nvPr/>
          </p:nvSpPr>
          <p:spPr>
            <a:xfrm flipH="1" rot="5145403">
              <a:off x="400432" y="1352736"/>
              <a:ext cx="1444889" cy="2144722"/>
            </a:xfrm>
            <a:custGeom>
              <a:rect b="b" l="l" r="r" t="t"/>
              <a:pathLst>
                <a:path extrusionOk="0" h="2144722" w="1444889">
                  <a:moveTo>
                    <a:pt x="1444889" y="0"/>
                  </a:moveTo>
                  <a:lnTo>
                    <a:pt x="0" y="0"/>
                  </a:lnTo>
                  <a:lnTo>
                    <a:pt x="0" y="2144722"/>
                  </a:lnTo>
                  <a:lnTo>
                    <a:pt x="1444889" y="2144722"/>
                  </a:lnTo>
                  <a:lnTo>
                    <a:pt x="1444889" y="0"/>
                  </a:lnTo>
                  <a:close/>
                </a:path>
              </a:pathLst>
            </a:custGeom>
            <a:blipFill rotWithShape="1">
              <a:blip r:embed="rId5">
                <a:alphaModFix/>
              </a:blip>
              <a:stretch>
                <a:fillRect b="-153211" l="0" r="-550406" t="-203576"/>
              </a:stretch>
            </a:blipFill>
            <a:ln>
              <a:noFill/>
            </a:ln>
          </p:spPr>
        </p:sp>
        <p:sp>
          <p:nvSpPr>
            <p:cNvPr id="288" name="Google Shape;288;p3"/>
            <p:cNvSpPr/>
            <p:nvPr/>
          </p:nvSpPr>
          <p:spPr>
            <a:xfrm>
              <a:off x="732449" y="0"/>
              <a:ext cx="960966" cy="1625287"/>
            </a:xfrm>
            <a:custGeom>
              <a:rect b="b" l="l" r="r" t="t"/>
              <a:pathLst>
                <a:path extrusionOk="0" h="1625287" w="960966">
                  <a:moveTo>
                    <a:pt x="0" y="0"/>
                  </a:moveTo>
                  <a:lnTo>
                    <a:pt x="960966" y="0"/>
                  </a:lnTo>
                  <a:lnTo>
                    <a:pt x="960966" y="1625287"/>
                  </a:lnTo>
                  <a:lnTo>
                    <a:pt x="0" y="1625287"/>
                  </a:lnTo>
                  <a:lnTo>
                    <a:pt x="0" y="0"/>
                  </a:lnTo>
                  <a:close/>
                </a:path>
              </a:pathLst>
            </a:custGeom>
            <a:blipFill rotWithShape="1">
              <a:blip r:embed="rId6">
                <a:alphaModFix/>
              </a:blip>
              <a:stretch>
                <a:fillRect b="-420996" l="-753897" r="0" t="0"/>
              </a:stretch>
            </a:blipFill>
            <a:ln>
              <a:noFill/>
            </a:ln>
          </p:spPr>
        </p:sp>
      </p:grpSp>
      <p:grpSp>
        <p:nvGrpSpPr>
          <p:cNvPr id="289" name="Google Shape;289;p3"/>
          <p:cNvGrpSpPr/>
          <p:nvPr/>
        </p:nvGrpSpPr>
        <p:grpSpPr>
          <a:xfrm>
            <a:off x="10041467" y="1010347"/>
            <a:ext cx="964850" cy="1241294"/>
            <a:chOff x="1" y="0"/>
            <a:chExt cx="3494997" cy="3960140"/>
          </a:xfrm>
        </p:grpSpPr>
        <p:sp>
          <p:nvSpPr>
            <p:cNvPr id="290" name="Google Shape;290;p3"/>
            <p:cNvSpPr/>
            <p:nvPr/>
          </p:nvSpPr>
          <p:spPr>
            <a:xfrm rot="2122094">
              <a:off x="307271" y="1743721"/>
              <a:ext cx="1406257" cy="1510061"/>
            </a:xfrm>
            <a:custGeom>
              <a:rect b="b" l="l" r="r" t="t"/>
              <a:pathLst>
                <a:path extrusionOk="0" h="1510061" w="1406257">
                  <a:moveTo>
                    <a:pt x="0" y="0"/>
                  </a:moveTo>
                  <a:lnTo>
                    <a:pt x="1406256" y="0"/>
                  </a:lnTo>
                  <a:lnTo>
                    <a:pt x="1406256" y="1510062"/>
                  </a:lnTo>
                  <a:lnTo>
                    <a:pt x="0" y="1510062"/>
                  </a:lnTo>
                  <a:lnTo>
                    <a:pt x="0" y="0"/>
                  </a:lnTo>
                  <a:close/>
                </a:path>
              </a:pathLst>
            </a:custGeom>
            <a:blipFill rotWithShape="1">
              <a:blip r:embed="rId7">
                <a:alphaModFix/>
              </a:blip>
              <a:stretch>
                <a:fillRect b="0" l="-246404" r="0" t="-129663"/>
              </a:stretch>
            </a:blipFill>
            <a:ln>
              <a:noFill/>
            </a:ln>
          </p:spPr>
        </p:sp>
        <p:sp>
          <p:nvSpPr>
            <p:cNvPr id="291" name="Google Shape;291;p3"/>
            <p:cNvSpPr/>
            <p:nvPr/>
          </p:nvSpPr>
          <p:spPr>
            <a:xfrm>
              <a:off x="2558657" y="2516457"/>
              <a:ext cx="936341" cy="1443683"/>
            </a:xfrm>
            <a:custGeom>
              <a:rect b="b" l="l" r="r" t="t"/>
              <a:pathLst>
                <a:path extrusionOk="0" h="1443683" w="936341">
                  <a:moveTo>
                    <a:pt x="0" y="0"/>
                  </a:moveTo>
                  <a:lnTo>
                    <a:pt x="936341" y="0"/>
                  </a:lnTo>
                  <a:lnTo>
                    <a:pt x="936341" y="1443683"/>
                  </a:lnTo>
                  <a:lnTo>
                    <a:pt x="0" y="1443683"/>
                  </a:lnTo>
                  <a:lnTo>
                    <a:pt x="0" y="0"/>
                  </a:lnTo>
                  <a:close/>
                </a:path>
              </a:pathLst>
            </a:custGeom>
            <a:blipFill rotWithShape="1">
              <a:blip r:embed="rId6">
                <a:alphaModFix/>
              </a:blip>
              <a:stretch>
                <a:fillRect b="-583760" l="-921659" r="0" t="0"/>
              </a:stretch>
            </a:blipFill>
            <a:ln>
              <a:noFill/>
            </a:ln>
          </p:spPr>
        </p:sp>
        <p:sp>
          <p:nvSpPr>
            <p:cNvPr id="292" name="Google Shape;292;p3"/>
            <p:cNvSpPr/>
            <p:nvPr/>
          </p:nvSpPr>
          <p:spPr>
            <a:xfrm>
              <a:off x="1548323" y="0"/>
              <a:ext cx="1478504" cy="1883069"/>
            </a:xfrm>
            <a:custGeom>
              <a:rect b="b" l="l" r="r" t="t"/>
              <a:pathLst>
                <a:path extrusionOk="0" h="1883069" w="1478504">
                  <a:moveTo>
                    <a:pt x="0" y="0"/>
                  </a:moveTo>
                  <a:lnTo>
                    <a:pt x="1478504" y="0"/>
                  </a:lnTo>
                  <a:lnTo>
                    <a:pt x="1478504" y="1883069"/>
                  </a:lnTo>
                  <a:lnTo>
                    <a:pt x="0" y="1883069"/>
                  </a:lnTo>
                  <a:lnTo>
                    <a:pt x="0" y="0"/>
                  </a:lnTo>
                  <a:close/>
                </a:path>
              </a:pathLst>
            </a:custGeom>
            <a:blipFill rotWithShape="1">
              <a:blip r:embed="rId8">
                <a:alphaModFix/>
              </a:blip>
              <a:stretch>
                <a:fillRect b="-208887" l="0" r="-580735" t="-248339"/>
              </a:stretch>
            </a:blipFill>
            <a:ln>
              <a:noFill/>
            </a:ln>
          </p:spPr>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t/>
            </a:r>
            <a:endParaRPr/>
          </a:p>
        </p:txBody>
      </p:sp>
      <p:pic>
        <p:nvPicPr>
          <p:cNvPr id="298" name="Google Shape;298;p4"/>
          <p:cNvPicPr preferRelativeResize="0"/>
          <p:nvPr>
            <p:ph idx="1" type="body"/>
          </p:nvPr>
        </p:nvPicPr>
        <p:blipFill rotWithShape="1">
          <a:blip r:embed="rId3">
            <a:alphaModFix/>
          </a:blip>
          <a:srcRect b="0" l="0" r="0" t="0"/>
          <a:stretch/>
        </p:blipFill>
        <p:spPr>
          <a:xfrm>
            <a:off x="1" y="0"/>
            <a:ext cx="4662694" cy="6858000"/>
          </a:xfrm>
          <a:prstGeom prst="rect">
            <a:avLst/>
          </a:prstGeom>
          <a:noFill/>
          <a:ln>
            <a:noFill/>
          </a:ln>
        </p:spPr>
      </p:pic>
      <p:pic>
        <p:nvPicPr>
          <p:cNvPr id="299" name="Google Shape;299;p4"/>
          <p:cNvPicPr preferRelativeResize="0"/>
          <p:nvPr/>
        </p:nvPicPr>
        <p:blipFill rotWithShape="1">
          <a:blip r:embed="rId4">
            <a:alphaModFix/>
          </a:blip>
          <a:srcRect b="0" l="0" r="0" t="0"/>
          <a:stretch/>
        </p:blipFill>
        <p:spPr>
          <a:xfrm>
            <a:off x="4662696" y="0"/>
            <a:ext cx="7529304" cy="69625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306" name="Google Shape;306;p5"/>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307" name="Google Shape;307;p5"/>
          <p:cNvPicPr preferRelativeResize="0"/>
          <p:nvPr/>
        </p:nvPicPr>
        <p:blipFill rotWithShape="1">
          <a:blip r:embed="rId3">
            <a:alphaModFix/>
          </a:blip>
          <a:srcRect b="0" l="0" r="0" t="0"/>
          <a:stretch/>
        </p:blipFill>
        <p:spPr>
          <a:xfrm>
            <a:off x="-1" y="-200880"/>
            <a:ext cx="12302836" cy="7058880"/>
          </a:xfrm>
          <a:prstGeom prst="rect">
            <a:avLst/>
          </a:prstGeom>
          <a:noFill/>
          <a:ln>
            <a:noFill/>
          </a:ln>
        </p:spPr>
      </p:pic>
      <p:sp>
        <p:nvSpPr>
          <p:cNvPr id="308" name="Google Shape;308;p5"/>
          <p:cNvSpPr/>
          <p:nvPr/>
        </p:nvSpPr>
        <p:spPr>
          <a:xfrm>
            <a:off x="1169058" y="2811446"/>
            <a:ext cx="996471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800">
              <a:solidFill>
                <a:srgbClr val="FF0000"/>
              </a:solidFill>
              <a:latin typeface="Times New Roman"/>
              <a:ea typeface="Times New Roman"/>
              <a:cs typeface="Times New Roman"/>
              <a:sym typeface="Times New Roman"/>
            </a:endParaRPr>
          </a:p>
        </p:txBody>
      </p:sp>
      <p:pic>
        <p:nvPicPr>
          <p:cNvPr id="309" name="Google Shape;309;p5"/>
          <p:cNvPicPr preferRelativeResize="0"/>
          <p:nvPr/>
        </p:nvPicPr>
        <p:blipFill rotWithShape="1">
          <a:blip r:embed="rId4">
            <a:alphaModFix/>
          </a:blip>
          <a:srcRect b="0" l="0" r="0" t="0"/>
          <a:stretch/>
        </p:blipFill>
        <p:spPr>
          <a:xfrm>
            <a:off x="9431676" y="0"/>
            <a:ext cx="2871158" cy="6426484"/>
          </a:xfrm>
          <a:prstGeom prst="rect">
            <a:avLst/>
          </a:prstGeom>
          <a:noFill/>
          <a:ln>
            <a:noFill/>
          </a:ln>
        </p:spPr>
      </p:pic>
      <p:pic>
        <p:nvPicPr>
          <p:cNvPr id="310" name="Google Shape;310;p5"/>
          <p:cNvPicPr preferRelativeResize="0"/>
          <p:nvPr/>
        </p:nvPicPr>
        <p:blipFill rotWithShape="1">
          <a:blip r:embed="rId5">
            <a:alphaModFix/>
          </a:blip>
          <a:srcRect b="0" l="0" r="0" t="0"/>
          <a:stretch/>
        </p:blipFill>
        <p:spPr>
          <a:xfrm>
            <a:off x="0" y="0"/>
            <a:ext cx="9431676" cy="6780944"/>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grpSp>
        <p:nvGrpSpPr>
          <p:cNvPr id="315" name="Google Shape;315;p6"/>
          <p:cNvGrpSpPr/>
          <p:nvPr/>
        </p:nvGrpSpPr>
        <p:grpSpPr>
          <a:xfrm>
            <a:off x="-622125" y="-736836"/>
            <a:ext cx="13004800" cy="10002279"/>
            <a:chOff x="838200" y="1308393"/>
            <a:chExt cx="19507200" cy="15003418"/>
          </a:xfrm>
        </p:grpSpPr>
        <p:grpSp>
          <p:nvGrpSpPr>
            <p:cNvPr id="316" name="Google Shape;316;p6"/>
            <p:cNvGrpSpPr/>
            <p:nvPr/>
          </p:nvGrpSpPr>
          <p:grpSpPr>
            <a:xfrm>
              <a:off x="838200" y="8801100"/>
              <a:ext cx="19507200" cy="7510711"/>
              <a:chOff x="685800" y="1155993"/>
              <a:chExt cx="19507200" cy="7510711"/>
            </a:xfrm>
          </p:grpSpPr>
          <p:grpSp>
            <p:nvGrpSpPr>
              <p:cNvPr id="317" name="Google Shape;317;p6"/>
              <p:cNvGrpSpPr/>
              <p:nvPr/>
            </p:nvGrpSpPr>
            <p:grpSpPr>
              <a:xfrm>
                <a:off x="685800" y="1163096"/>
                <a:ext cx="9753600" cy="7503608"/>
                <a:chOff x="685800" y="1163096"/>
                <a:chExt cx="9753600" cy="7503608"/>
              </a:xfrm>
            </p:grpSpPr>
            <p:grpSp>
              <p:nvGrpSpPr>
                <p:cNvPr id="318" name="Google Shape;318;p6"/>
                <p:cNvGrpSpPr/>
                <p:nvPr/>
              </p:nvGrpSpPr>
              <p:grpSpPr>
                <a:xfrm>
                  <a:off x="685800" y="1163096"/>
                  <a:ext cx="4876800" cy="7503608"/>
                  <a:chOff x="685800" y="1163096"/>
                  <a:chExt cx="4876800" cy="7503608"/>
                </a:xfrm>
              </p:grpSpPr>
              <p:grpSp>
                <p:nvGrpSpPr>
                  <p:cNvPr id="319" name="Google Shape;319;p6"/>
                  <p:cNvGrpSpPr/>
                  <p:nvPr/>
                </p:nvGrpSpPr>
                <p:grpSpPr>
                  <a:xfrm>
                    <a:off x="685800" y="4914900"/>
                    <a:ext cx="4876800" cy="3751804"/>
                    <a:chOff x="533400" y="1010696"/>
                    <a:chExt cx="4876800" cy="3751804"/>
                  </a:xfrm>
                </p:grpSpPr>
                <p:grpSp>
                  <p:nvGrpSpPr>
                    <p:cNvPr id="320" name="Google Shape;320;p6"/>
                    <p:cNvGrpSpPr/>
                    <p:nvPr/>
                  </p:nvGrpSpPr>
                  <p:grpSpPr>
                    <a:xfrm>
                      <a:off x="2971800" y="1010696"/>
                      <a:ext cx="2438400" cy="3751804"/>
                      <a:chOff x="381000" y="858296"/>
                      <a:chExt cx="2438400" cy="3751804"/>
                    </a:xfrm>
                  </p:grpSpPr>
                  <p:sp>
                    <p:nvSpPr>
                      <p:cNvPr id="321" name="Google Shape;321;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22" name="Google Shape;322;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323" name="Google Shape;323;p6"/>
                    <p:cNvGrpSpPr/>
                    <p:nvPr/>
                  </p:nvGrpSpPr>
                  <p:grpSpPr>
                    <a:xfrm>
                      <a:off x="533400" y="1010696"/>
                      <a:ext cx="2438400" cy="3751804"/>
                      <a:chOff x="381000" y="858296"/>
                      <a:chExt cx="2438400" cy="3751804"/>
                    </a:xfrm>
                  </p:grpSpPr>
                  <p:sp>
                    <p:nvSpPr>
                      <p:cNvPr id="324" name="Google Shape;324;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25" name="Google Shape;325;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nvGrpSpPr>
                  <p:cNvPr id="326" name="Google Shape;326;p6"/>
                  <p:cNvGrpSpPr/>
                  <p:nvPr/>
                </p:nvGrpSpPr>
                <p:grpSpPr>
                  <a:xfrm>
                    <a:off x="685800" y="1163096"/>
                    <a:ext cx="4876800" cy="3751804"/>
                    <a:chOff x="533400" y="1010696"/>
                    <a:chExt cx="4876800" cy="3751804"/>
                  </a:xfrm>
                </p:grpSpPr>
                <p:grpSp>
                  <p:nvGrpSpPr>
                    <p:cNvPr id="327" name="Google Shape;327;p6"/>
                    <p:cNvGrpSpPr/>
                    <p:nvPr/>
                  </p:nvGrpSpPr>
                  <p:grpSpPr>
                    <a:xfrm>
                      <a:off x="2971800" y="1010696"/>
                      <a:ext cx="2438400" cy="3751804"/>
                      <a:chOff x="381000" y="858296"/>
                      <a:chExt cx="2438400" cy="3751804"/>
                    </a:xfrm>
                  </p:grpSpPr>
                  <p:sp>
                    <p:nvSpPr>
                      <p:cNvPr id="328" name="Google Shape;328;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29" name="Google Shape;329;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330" name="Google Shape;330;p6"/>
                    <p:cNvGrpSpPr/>
                    <p:nvPr/>
                  </p:nvGrpSpPr>
                  <p:grpSpPr>
                    <a:xfrm>
                      <a:off x="533400" y="1010696"/>
                      <a:ext cx="2438400" cy="3751804"/>
                      <a:chOff x="381000" y="858296"/>
                      <a:chExt cx="2438400" cy="3751804"/>
                    </a:xfrm>
                  </p:grpSpPr>
                  <p:sp>
                    <p:nvSpPr>
                      <p:cNvPr id="331" name="Google Shape;331;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32" name="Google Shape;332;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grpSp>
              <p:nvGrpSpPr>
                <p:cNvPr id="333" name="Google Shape;333;p6"/>
                <p:cNvGrpSpPr/>
                <p:nvPr/>
              </p:nvGrpSpPr>
              <p:grpSpPr>
                <a:xfrm>
                  <a:off x="5562600" y="1163096"/>
                  <a:ext cx="4876800" cy="7503608"/>
                  <a:chOff x="685800" y="1163096"/>
                  <a:chExt cx="4876800" cy="7503608"/>
                </a:xfrm>
              </p:grpSpPr>
              <p:grpSp>
                <p:nvGrpSpPr>
                  <p:cNvPr id="334" name="Google Shape;334;p6"/>
                  <p:cNvGrpSpPr/>
                  <p:nvPr/>
                </p:nvGrpSpPr>
                <p:grpSpPr>
                  <a:xfrm>
                    <a:off x="685800" y="4914900"/>
                    <a:ext cx="4876800" cy="3751804"/>
                    <a:chOff x="533400" y="1010696"/>
                    <a:chExt cx="4876800" cy="3751804"/>
                  </a:xfrm>
                </p:grpSpPr>
                <p:grpSp>
                  <p:nvGrpSpPr>
                    <p:cNvPr id="335" name="Google Shape;335;p6"/>
                    <p:cNvGrpSpPr/>
                    <p:nvPr/>
                  </p:nvGrpSpPr>
                  <p:grpSpPr>
                    <a:xfrm>
                      <a:off x="2971800" y="1010696"/>
                      <a:ext cx="2438400" cy="3751804"/>
                      <a:chOff x="381000" y="858296"/>
                      <a:chExt cx="2438400" cy="3751804"/>
                    </a:xfrm>
                  </p:grpSpPr>
                  <p:sp>
                    <p:nvSpPr>
                      <p:cNvPr id="336" name="Google Shape;336;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37" name="Google Shape;337;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338" name="Google Shape;338;p6"/>
                    <p:cNvGrpSpPr/>
                    <p:nvPr/>
                  </p:nvGrpSpPr>
                  <p:grpSpPr>
                    <a:xfrm>
                      <a:off x="533400" y="1010696"/>
                      <a:ext cx="2438400" cy="3751804"/>
                      <a:chOff x="381000" y="858296"/>
                      <a:chExt cx="2438400" cy="3751804"/>
                    </a:xfrm>
                  </p:grpSpPr>
                  <p:sp>
                    <p:nvSpPr>
                      <p:cNvPr id="339" name="Google Shape;339;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40" name="Google Shape;340;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nvGrpSpPr>
                  <p:cNvPr id="341" name="Google Shape;341;p6"/>
                  <p:cNvGrpSpPr/>
                  <p:nvPr/>
                </p:nvGrpSpPr>
                <p:grpSpPr>
                  <a:xfrm>
                    <a:off x="685800" y="1163096"/>
                    <a:ext cx="4876800" cy="3751804"/>
                    <a:chOff x="533400" y="1010696"/>
                    <a:chExt cx="4876800" cy="3751804"/>
                  </a:xfrm>
                </p:grpSpPr>
                <p:grpSp>
                  <p:nvGrpSpPr>
                    <p:cNvPr id="342" name="Google Shape;342;p6"/>
                    <p:cNvGrpSpPr/>
                    <p:nvPr/>
                  </p:nvGrpSpPr>
                  <p:grpSpPr>
                    <a:xfrm>
                      <a:off x="2971800" y="1010696"/>
                      <a:ext cx="2438400" cy="3751804"/>
                      <a:chOff x="381000" y="858296"/>
                      <a:chExt cx="2438400" cy="3751804"/>
                    </a:xfrm>
                  </p:grpSpPr>
                  <p:sp>
                    <p:nvSpPr>
                      <p:cNvPr id="343" name="Google Shape;343;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44" name="Google Shape;344;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345" name="Google Shape;345;p6"/>
                    <p:cNvGrpSpPr/>
                    <p:nvPr/>
                  </p:nvGrpSpPr>
                  <p:grpSpPr>
                    <a:xfrm>
                      <a:off x="533400" y="1010696"/>
                      <a:ext cx="2438400" cy="3751804"/>
                      <a:chOff x="381000" y="858296"/>
                      <a:chExt cx="2438400" cy="3751804"/>
                    </a:xfrm>
                  </p:grpSpPr>
                  <p:sp>
                    <p:nvSpPr>
                      <p:cNvPr id="346" name="Google Shape;346;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47" name="Google Shape;347;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grpSp>
          <p:grpSp>
            <p:nvGrpSpPr>
              <p:cNvPr id="348" name="Google Shape;348;p6"/>
              <p:cNvGrpSpPr/>
              <p:nvPr/>
            </p:nvGrpSpPr>
            <p:grpSpPr>
              <a:xfrm>
                <a:off x="10439400" y="1155993"/>
                <a:ext cx="9753600" cy="7503608"/>
                <a:chOff x="685800" y="1163096"/>
                <a:chExt cx="9753600" cy="7503608"/>
              </a:xfrm>
            </p:grpSpPr>
            <p:grpSp>
              <p:nvGrpSpPr>
                <p:cNvPr id="349" name="Google Shape;349;p6"/>
                <p:cNvGrpSpPr/>
                <p:nvPr/>
              </p:nvGrpSpPr>
              <p:grpSpPr>
                <a:xfrm>
                  <a:off x="685800" y="1163096"/>
                  <a:ext cx="4876800" cy="7503608"/>
                  <a:chOff x="685800" y="1163096"/>
                  <a:chExt cx="4876800" cy="7503608"/>
                </a:xfrm>
              </p:grpSpPr>
              <p:grpSp>
                <p:nvGrpSpPr>
                  <p:cNvPr id="350" name="Google Shape;350;p6"/>
                  <p:cNvGrpSpPr/>
                  <p:nvPr/>
                </p:nvGrpSpPr>
                <p:grpSpPr>
                  <a:xfrm>
                    <a:off x="685800" y="4914900"/>
                    <a:ext cx="4876800" cy="3751804"/>
                    <a:chOff x="533400" y="1010696"/>
                    <a:chExt cx="4876800" cy="3751804"/>
                  </a:xfrm>
                </p:grpSpPr>
                <p:grpSp>
                  <p:nvGrpSpPr>
                    <p:cNvPr id="351" name="Google Shape;351;p6"/>
                    <p:cNvGrpSpPr/>
                    <p:nvPr/>
                  </p:nvGrpSpPr>
                  <p:grpSpPr>
                    <a:xfrm>
                      <a:off x="2971800" y="1010696"/>
                      <a:ext cx="2438400" cy="3751804"/>
                      <a:chOff x="381000" y="858296"/>
                      <a:chExt cx="2438400" cy="3751804"/>
                    </a:xfrm>
                  </p:grpSpPr>
                  <p:sp>
                    <p:nvSpPr>
                      <p:cNvPr id="352" name="Google Shape;352;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53" name="Google Shape;353;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354" name="Google Shape;354;p6"/>
                    <p:cNvGrpSpPr/>
                    <p:nvPr/>
                  </p:nvGrpSpPr>
                  <p:grpSpPr>
                    <a:xfrm>
                      <a:off x="533400" y="1010696"/>
                      <a:ext cx="2438400" cy="3751804"/>
                      <a:chOff x="381000" y="858296"/>
                      <a:chExt cx="2438400" cy="3751804"/>
                    </a:xfrm>
                  </p:grpSpPr>
                  <p:sp>
                    <p:nvSpPr>
                      <p:cNvPr id="355" name="Google Shape;355;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56" name="Google Shape;356;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nvGrpSpPr>
                  <p:cNvPr id="357" name="Google Shape;357;p6"/>
                  <p:cNvGrpSpPr/>
                  <p:nvPr/>
                </p:nvGrpSpPr>
                <p:grpSpPr>
                  <a:xfrm>
                    <a:off x="685800" y="1163096"/>
                    <a:ext cx="4876800" cy="3751804"/>
                    <a:chOff x="533400" y="1010696"/>
                    <a:chExt cx="4876800" cy="3751804"/>
                  </a:xfrm>
                </p:grpSpPr>
                <p:grpSp>
                  <p:nvGrpSpPr>
                    <p:cNvPr id="358" name="Google Shape;358;p6"/>
                    <p:cNvGrpSpPr/>
                    <p:nvPr/>
                  </p:nvGrpSpPr>
                  <p:grpSpPr>
                    <a:xfrm>
                      <a:off x="2971800" y="1010696"/>
                      <a:ext cx="2438400" cy="3751804"/>
                      <a:chOff x="381000" y="858296"/>
                      <a:chExt cx="2438400" cy="3751804"/>
                    </a:xfrm>
                  </p:grpSpPr>
                  <p:sp>
                    <p:nvSpPr>
                      <p:cNvPr id="359" name="Google Shape;359;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60" name="Google Shape;360;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361" name="Google Shape;361;p6"/>
                    <p:cNvGrpSpPr/>
                    <p:nvPr/>
                  </p:nvGrpSpPr>
                  <p:grpSpPr>
                    <a:xfrm>
                      <a:off x="533400" y="1010696"/>
                      <a:ext cx="2438400" cy="3751804"/>
                      <a:chOff x="381000" y="858296"/>
                      <a:chExt cx="2438400" cy="3751804"/>
                    </a:xfrm>
                  </p:grpSpPr>
                  <p:sp>
                    <p:nvSpPr>
                      <p:cNvPr id="362" name="Google Shape;362;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63" name="Google Shape;363;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grpSp>
              <p:nvGrpSpPr>
                <p:cNvPr id="364" name="Google Shape;364;p6"/>
                <p:cNvGrpSpPr/>
                <p:nvPr/>
              </p:nvGrpSpPr>
              <p:grpSpPr>
                <a:xfrm>
                  <a:off x="5562600" y="1163096"/>
                  <a:ext cx="4876800" cy="7503608"/>
                  <a:chOff x="685800" y="1163096"/>
                  <a:chExt cx="4876800" cy="7503608"/>
                </a:xfrm>
              </p:grpSpPr>
              <p:grpSp>
                <p:nvGrpSpPr>
                  <p:cNvPr id="365" name="Google Shape;365;p6"/>
                  <p:cNvGrpSpPr/>
                  <p:nvPr/>
                </p:nvGrpSpPr>
                <p:grpSpPr>
                  <a:xfrm>
                    <a:off x="685800" y="4914900"/>
                    <a:ext cx="4876800" cy="3751804"/>
                    <a:chOff x="533400" y="1010696"/>
                    <a:chExt cx="4876800" cy="3751804"/>
                  </a:xfrm>
                </p:grpSpPr>
                <p:grpSp>
                  <p:nvGrpSpPr>
                    <p:cNvPr id="366" name="Google Shape;366;p6"/>
                    <p:cNvGrpSpPr/>
                    <p:nvPr/>
                  </p:nvGrpSpPr>
                  <p:grpSpPr>
                    <a:xfrm>
                      <a:off x="2971800" y="1010696"/>
                      <a:ext cx="2438400" cy="3751804"/>
                      <a:chOff x="381000" y="858296"/>
                      <a:chExt cx="2438400" cy="3751804"/>
                    </a:xfrm>
                  </p:grpSpPr>
                  <p:sp>
                    <p:nvSpPr>
                      <p:cNvPr id="367" name="Google Shape;367;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68" name="Google Shape;368;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369" name="Google Shape;369;p6"/>
                    <p:cNvGrpSpPr/>
                    <p:nvPr/>
                  </p:nvGrpSpPr>
                  <p:grpSpPr>
                    <a:xfrm>
                      <a:off x="533400" y="1010696"/>
                      <a:ext cx="2438400" cy="3751804"/>
                      <a:chOff x="381000" y="858296"/>
                      <a:chExt cx="2438400" cy="3751804"/>
                    </a:xfrm>
                  </p:grpSpPr>
                  <p:sp>
                    <p:nvSpPr>
                      <p:cNvPr id="370" name="Google Shape;370;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71" name="Google Shape;371;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nvGrpSpPr>
                  <p:cNvPr id="372" name="Google Shape;372;p6"/>
                  <p:cNvGrpSpPr/>
                  <p:nvPr/>
                </p:nvGrpSpPr>
                <p:grpSpPr>
                  <a:xfrm>
                    <a:off x="685800" y="1163096"/>
                    <a:ext cx="4876800" cy="3751804"/>
                    <a:chOff x="533400" y="1010696"/>
                    <a:chExt cx="4876800" cy="3751804"/>
                  </a:xfrm>
                </p:grpSpPr>
                <p:grpSp>
                  <p:nvGrpSpPr>
                    <p:cNvPr id="373" name="Google Shape;373;p6"/>
                    <p:cNvGrpSpPr/>
                    <p:nvPr/>
                  </p:nvGrpSpPr>
                  <p:grpSpPr>
                    <a:xfrm>
                      <a:off x="2971800" y="1010696"/>
                      <a:ext cx="2438400" cy="3751804"/>
                      <a:chOff x="381000" y="858296"/>
                      <a:chExt cx="2438400" cy="3751804"/>
                    </a:xfrm>
                  </p:grpSpPr>
                  <p:sp>
                    <p:nvSpPr>
                      <p:cNvPr id="374" name="Google Shape;374;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75" name="Google Shape;375;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376" name="Google Shape;376;p6"/>
                    <p:cNvGrpSpPr/>
                    <p:nvPr/>
                  </p:nvGrpSpPr>
                  <p:grpSpPr>
                    <a:xfrm>
                      <a:off x="533400" y="1010696"/>
                      <a:ext cx="2438400" cy="3751804"/>
                      <a:chOff x="381000" y="858296"/>
                      <a:chExt cx="2438400" cy="3751804"/>
                    </a:xfrm>
                  </p:grpSpPr>
                  <p:sp>
                    <p:nvSpPr>
                      <p:cNvPr id="377" name="Google Shape;377;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78" name="Google Shape;378;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grpSp>
        </p:grpSp>
        <p:grpSp>
          <p:nvGrpSpPr>
            <p:cNvPr id="379" name="Google Shape;379;p6"/>
            <p:cNvGrpSpPr/>
            <p:nvPr/>
          </p:nvGrpSpPr>
          <p:grpSpPr>
            <a:xfrm>
              <a:off x="838200" y="1308393"/>
              <a:ext cx="19507200" cy="7510711"/>
              <a:chOff x="685800" y="1155993"/>
              <a:chExt cx="19507200" cy="7510711"/>
            </a:xfrm>
          </p:grpSpPr>
          <p:grpSp>
            <p:nvGrpSpPr>
              <p:cNvPr id="380" name="Google Shape;380;p6"/>
              <p:cNvGrpSpPr/>
              <p:nvPr/>
            </p:nvGrpSpPr>
            <p:grpSpPr>
              <a:xfrm>
                <a:off x="685800" y="1163096"/>
                <a:ext cx="9753600" cy="7503608"/>
                <a:chOff x="685800" y="1163096"/>
                <a:chExt cx="9753600" cy="7503608"/>
              </a:xfrm>
            </p:grpSpPr>
            <p:grpSp>
              <p:nvGrpSpPr>
                <p:cNvPr id="381" name="Google Shape;381;p6"/>
                <p:cNvGrpSpPr/>
                <p:nvPr/>
              </p:nvGrpSpPr>
              <p:grpSpPr>
                <a:xfrm>
                  <a:off x="685800" y="1163096"/>
                  <a:ext cx="4876800" cy="7503608"/>
                  <a:chOff x="685800" y="1163096"/>
                  <a:chExt cx="4876800" cy="7503608"/>
                </a:xfrm>
              </p:grpSpPr>
              <p:grpSp>
                <p:nvGrpSpPr>
                  <p:cNvPr id="382" name="Google Shape;382;p6"/>
                  <p:cNvGrpSpPr/>
                  <p:nvPr/>
                </p:nvGrpSpPr>
                <p:grpSpPr>
                  <a:xfrm>
                    <a:off x="685800" y="4914900"/>
                    <a:ext cx="4876800" cy="3751804"/>
                    <a:chOff x="533400" y="1010696"/>
                    <a:chExt cx="4876800" cy="3751804"/>
                  </a:xfrm>
                </p:grpSpPr>
                <p:grpSp>
                  <p:nvGrpSpPr>
                    <p:cNvPr id="383" name="Google Shape;383;p6"/>
                    <p:cNvGrpSpPr/>
                    <p:nvPr/>
                  </p:nvGrpSpPr>
                  <p:grpSpPr>
                    <a:xfrm>
                      <a:off x="2971800" y="1010696"/>
                      <a:ext cx="2438400" cy="3751804"/>
                      <a:chOff x="381000" y="858296"/>
                      <a:chExt cx="2438400" cy="3751804"/>
                    </a:xfrm>
                  </p:grpSpPr>
                  <p:sp>
                    <p:nvSpPr>
                      <p:cNvPr id="384" name="Google Shape;384;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85" name="Google Shape;385;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386" name="Google Shape;386;p6"/>
                    <p:cNvGrpSpPr/>
                    <p:nvPr/>
                  </p:nvGrpSpPr>
                  <p:grpSpPr>
                    <a:xfrm>
                      <a:off x="533400" y="1010696"/>
                      <a:ext cx="2438400" cy="3751804"/>
                      <a:chOff x="381000" y="858296"/>
                      <a:chExt cx="2438400" cy="3751804"/>
                    </a:xfrm>
                  </p:grpSpPr>
                  <p:sp>
                    <p:nvSpPr>
                      <p:cNvPr id="387" name="Google Shape;387;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88" name="Google Shape;388;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nvGrpSpPr>
                  <p:cNvPr id="389" name="Google Shape;389;p6"/>
                  <p:cNvGrpSpPr/>
                  <p:nvPr/>
                </p:nvGrpSpPr>
                <p:grpSpPr>
                  <a:xfrm>
                    <a:off x="685800" y="1163096"/>
                    <a:ext cx="4876800" cy="3751804"/>
                    <a:chOff x="533400" y="1010696"/>
                    <a:chExt cx="4876800" cy="3751804"/>
                  </a:xfrm>
                </p:grpSpPr>
                <p:grpSp>
                  <p:nvGrpSpPr>
                    <p:cNvPr id="390" name="Google Shape;390;p6"/>
                    <p:cNvGrpSpPr/>
                    <p:nvPr/>
                  </p:nvGrpSpPr>
                  <p:grpSpPr>
                    <a:xfrm>
                      <a:off x="2971800" y="1010696"/>
                      <a:ext cx="2438400" cy="3751804"/>
                      <a:chOff x="381000" y="858296"/>
                      <a:chExt cx="2438400" cy="3751804"/>
                    </a:xfrm>
                  </p:grpSpPr>
                  <p:sp>
                    <p:nvSpPr>
                      <p:cNvPr id="391" name="Google Shape;391;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92" name="Google Shape;392;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393" name="Google Shape;393;p6"/>
                    <p:cNvGrpSpPr/>
                    <p:nvPr/>
                  </p:nvGrpSpPr>
                  <p:grpSpPr>
                    <a:xfrm>
                      <a:off x="533400" y="1010696"/>
                      <a:ext cx="2438400" cy="3751804"/>
                      <a:chOff x="381000" y="858296"/>
                      <a:chExt cx="2438400" cy="3751804"/>
                    </a:xfrm>
                  </p:grpSpPr>
                  <p:sp>
                    <p:nvSpPr>
                      <p:cNvPr id="394" name="Google Shape;394;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395" name="Google Shape;395;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grpSp>
              <p:nvGrpSpPr>
                <p:cNvPr id="396" name="Google Shape;396;p6"/>
                <p:cNvGrpSpPr/>
                <p:nvPr/>
              </p:nvGrpSpPr>
              <p:grpSpPr>
                <a:xfrm>
                  <a:off x="5562600" y="1163096"/>
                  <a:ext cx="4876800" cy="7503608"/>
                  <a:chOff x="685800" y="1163096"/>
                  <a:chExt cx="4876800" cy="7503608"/>
                </a:xfrm>
              </p:grpSpPr>
              <p:grpSp>
                <p:nvGrpSpPr>
                  <p:cNvPr id="397" name="Google Shape;397;p6"/>
                  <p:cNvGrpSpPr/>
                  <p:nvPr/>
                </p:nvGrpSpPr>
                <p:grpSpPr>
                  <a:xfrm>
                    <a:off x="685800" y="4914900"/>
                    <a:ext cx="4876800" cy="3751804"/>
                    <a:chOff x="533400" y="1010696"/>
                    <a:chExt cx="4876800" cy="3751804"/>
                  </a:xfrm>
                </p:grpSpPr>
                <p:grpSp>
                  <p:nvGrpSpPr>
                    <p:cNvPr id="398" name="Google Shape;398;p6"/>
                    <p:cNvGrpSpPr/>
                    <p:nvPr/>
                  </p:nvGrpSpPr>
                  <p:grpSpPr>
                    <a:xfrm>
                      <a:off x="2971800" y="1010696"/>
                      <a:ext cx="2438400" cy="3751804"/>
                      <a:chOff x="381000" y="858296"/>
                      <a:chExt cx="2438400" cy="3751804"/>
                    </a:xfrm>
                  </p:grpSpPr>
                  <p:sp>
                    <p:nvSpPr>
                      <p:cNvPr id="399" name="Google Shape;399;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00" name="Google Shape;400;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401" name="Google Shape;401;p6"/>
                    <p:cNvGrpSpPr/>
                    <p:nvPr/>
                  </p:nvGrpSpPr>
                  <p:grpSpPr>
                    <a:xfrm>
                      <a:off x="533400" y="1010696"/>
                      <a:ext cx="2438400" cy="3751804"/>
                      <a:chOff x="381000" y="858296"/>
                      <a:chExt cx="2438400" cy="3751804"/>
                    </a:xfrm>
                  </p:grpSpPr>
                  <p:sp>
                    <p:nvSpPr>
                      <p:cNvPr id="402" name="Google Shape;402;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03" name="Google Shape;403;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nvGrpSpPr>
                  <p:cNvPr id="404" name="Google Shape;404;p6"/>
                  <p:cNvGrpSpPr/>
                  <p:nvPr/>
                </p:nvGrpSpPr>
                <p:grpSpPr>
                  <a:xfrm>
                    <a:off x="685800" y="1163096"/>
                    <a:ext cx="4876800" cy="3751804"/>
                    <a:chOff x="533400" y="1010696"/>
                    <a:chExt cx="4876800" cy="3751804"/>
                  </a:xfrm>
                </p:grpSpPr>
                <p:grpSp>
                  <p:nvGrpSpPr>
                    <p:cNvPr id="405" name="Google Shape;405;p6"/>
                    <p:cNvGrpSpPr/>
                    <p:nvPr/>
                  </p:nvGrpSpPr>
                  <p:grpSpPr>
                    <a:xfrm>
                      <a:off x="2971800" y="1010696"/>
                      <a:ext cx="2438400" cy="3751804"/>
                      <a:chOff x="381000" y="858296"/>
                      <a:chExt cx="2438400" cy="3751804"/>
                    </a:xfrm>
                  </p:grpSpPr>
                  <p:sp>
                    <p:nvSpPr>
                      <p:cNvPr id="406" name="Google Shape;406;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07" name="Google Shape;407;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408" name="Google Shape;408;p6"/>
                    <p:cNvGrpSpPr/>
                    <p:nvPr/>
                  </p:nvGrpSpPr>
                  <p:grpSpPr>
                    <a:xfrm>
                      <a:off x="533400" y="1010696"/>
                      <a:ext cx="2438400" cy="3751804"/>
                      <a:chOff x="381000" y="858296"/>
                      <a:chExt cx="2438400" cy="3751804"/>
                    </a:xfrm>
                  </p:grpSpPr>
                  <p:sp>
                    <p:nvSpPr>
                      <p:cNvPr id="409" name="Google Shape;409;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10" name="Google Shape;410;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grpSp>
          <p:grpSp>
            <p:nvGrpSpPr>
              <p:cNvPr id="411" name="Google Shape;411;p6"/>
              <p:cNvGrpSpPr/>
              <p:nvPr/>
            </p:nvGrpSpPr>
            <p:grpSpPr>
              <a:xfrm>
                <a:off x="10439400" y="1155993"/>
                <a:ext cx="9753600" cy="7503608"/>
                <a:chOff x="685800" y="1163096"/>
                <a:chExt cx="9753600" cy="7503608"/>
              </a:xfrm>
            </p:grpSpPr>
            <p:grpSp>
              <p:nvGrpSpPr>
                <p:cNvPr id="412" name="Google Shape;412;p6"/>
                <p:cNvGrpSpPr/>
                <p:nvPr/>
              </p:nvGrpSpPr>
              <p:grpSpPr>
                <a:xfrm>
                  <a:off x="685800" y="1163096"/>
                  <a:ext cx="4876800" cy="7503608"/>
                  <a:chOff x="685800" y="1163096"/>
                  <a:chExt cx="4876800" cy="7503608"/>
                </a:xfrm>
              </p:grpSpPr>
              <p:grpSp>
                <p:nvGrpSpPr>
                  <p:cNvPr id="413" name="Google Shape;413;p6"/>
                  <p:cNvGrpSpPr/>
                  <p:nvPr/>
                </p:nvGrpSpPr>
                <p:grpSpPr>
                  <a:xfrm>
                    <a:off x="685800" y="4914900"/>
                    <a:ext cx="4876800" cy="3751804"/>
                    <a:chOff x="533400" y="1010696"/>
                    <a:chExt cx="4876800" cy="3751804"/>
                  </a:xfrm>
                </p:grpSpPr>
                <p:grpSp>
                  <p:nvGrpSpPr>
                    <p:cNvPr id="414" name="Google Shape;414;p6"/>
                    <p:cNvGrpSpPr/>
                    <p:nvPr/>
                  </p:nvGrpSpPr>
                  <p:grpSpPr>
                    <a:xfrm>
                      <a:off x="2971800" y="1010696"/>
                      <a:ext cx="2438400" cy="3751804"/>
                      <a:chOff x="381000" y="858296"/>
                      <a:chExt cx="2438400" cy="3751804"/>
                    </a:xfrm>
                  </p:grpSpPr>
                  <p:sp>
                    <p:nvSpPr>
                      <p:cNvPr id="415" name="Google Shape;415;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16" name="Google Shape;416;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417" name="Google Shape;417;p6"/>
                    <p:cNvGrpSpPr/>
                    <p:nvPr/>
                  </p:nvGrpSpPr>
                  <p:grpSpPr>
                    <a:xfrm>
                      <a:off x="533400" y="1010696"/>
                      <a:ext cx="2438400" cy="3751804"/>
                      <a:chOff x="381000" y="858296"/>
                      <a:chExt cx="2438400" cy="3751804"/>
                    </a:xfrm>
                  </p:grpSpPr>
                  <p:sp>
                    <p:nvSpPr>
                      <p:cNvPr id="418" name="Google Shape;418;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19" name="Google Shape;419;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nvGrpSpPr>
                  <p:cNvPr id="420" name="Google Shape;420;p6"/>
                  <p:cNvGrpSpPr/>
                  <p:nvPr/>
                </p:nvGrpSpPr>
                <p:grpSpPr>
                  <a:xfrm>
                    <a:off x="685800" y="1163096"/>
                    <a:ext cx="4876800" cy="3751804"/>
                    <a:chOff x="533400" y="1010696"/>
                    <a:chExt cx="4876800" cy="3751804"/>
                  </a:xfrm>
                </p:grpSpPr>
                <p:grpSp>
                  <p:nvGrpSpPr>
                    <p:cNvPr id="421" name="Google Shape;421;p6"/>
                    <p:cNvGrpSpPr/>
                    <p:nvPr/>
                  </p:nvGrpSpPr>
                  <p:grpSpPr>
                    <a:xfrm>
                      <a:off x="2971800" y="1010696"/>
                      <a:ext cx="2438400" cy="3751804"/>
                      <a:chOff x="381000" y="858296"/>
                      <a:chExt cx="2438400" cy="3751804"/>
                    </a:xfrm>
                  </p:grpSpPr>
                  <p:sp>
                    <p:nvSpPr>
                      <p:cNvPr id="422" name="Google Shape;422;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23" name="Google Shape;423;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424" name="Google Shape;424;p6"/>
                    <p:cNvGrpSpPr/>
                    <p:nvPr/>
                  </p:nvGrpSpPr>
                  <p:grpSpPr>
                    <a:xfrm>
                      <a:off x="533400" y="1010696"/>
                      <a:ext cx="2438400" cy="3751804"/>
                      <a:chOff x="381000" y="858296"/>
                      <a:chExt cx="2438400" cy="3751804"/>
                    </a:xfrm>
                  </p:grpSpPr>
                  <p:sp>
                    <p:nvSpPr>
                      <p:cNvPr id="425" name="Google Shape;425;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26" name="Google Shape;426;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grpSp>
              <p:nvGrpSpPr>
                <p:cNvPr id="427" name="Google Shape;427;p6"/>
                <p:cNvGrpSpPr/>
                <p:nvPr/>
              </p:nvGrpSpPr>
              <p:grpSpPr>
                <a:xfrm>
                  <a:off x="5562600" y="1163096"/>
                  <a:ext cx="4876800" cy="7503608"/>
                  <a:chOff x="685800" y="1163096"/>
                  <a:chExt cx="4876800" cy="7503608"/>
                </a:xfrm>
              </p:grpSpPr>
              <p:grpSp>
                <p:nvGrpSpPr>
                  <p:cNvPr id="428" name="Google Shape;428;p6"/>
                  <p:cNvGrpSpPr/>
                  <p:nvPr/>
                </p:nvGrpSpPr>
                <p:grpSpPr>
                  <a:xfrm>
                    <a:off x="685800" y="4914900"/>
                    <a:ext cx="4876800" cy="3751804"/>
                    <a:chOff x="533400" y="1010696"/>
                    <a:chExt cx="4876800" cy="3751804"/>
                  </a:xfrm>
                </p:grpSpPr>
                <p:grpSp>
                  <p:nvGrpSpPr>
                    <p:cNvPr id="429" name="Google Shape;429;p6"/>
                    <p:cNvGrpSpPr/>
                    <p:nvPr/>
                  </p:nvGrpSpPr>
                  <p:grpSpPr>
                    <a:xfrm>
                      <a:off x="2971800" y="1010696"/>
                      <a:ext cx="2438400" cy="3751804"/>
                      <a:chOff x="381000" y="858296"/>
                      <a:chExt cx="2438400" cy="3751804"/>
                    </a:xfrm>
                  </p:grpSpPr>
                  <p:sp>
                    <p:nvSpPr>
                      <p:cNvPr id="430" name="Google Shape;430;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31" name="Google Shape;431;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432" name="Google Shape;432;p6"/>
                    <p:cNvGrpSpPr/>
                    <p:nvPr/>
                  </p:nvGrpSpPr>
                  <p:grpSpPr>
                    <a:xfrm>
                      <a:off x="533400" y="1010696"/>
                      <a:ext cx="2438400" cy="3751804"/>
                      <a:chOff x="381000" y="858296"/>
                      <a:chExt cx="2438400" cy="3751804"/>
                    </a:xfrm>
                  </p:grpSpPr>
                  <p:sp>
                    <p:nvSpPr>
                      <p:cNvPr id="433" name="Google Shape;433;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34" name="Google Shape;434;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nvGrpSpPr>
                  <p:cNvPr id="435" name="Google Shape;435;p6"/>
                  <p:cNvGrpSpPr/>
                  <p:nvPr/>
                </p:nvGrpSpPr>
                <p:grpSpPr>
                  <a:xfrm>
                    <a:off x="685800" y="1163096"/>
                    <a:ext cx="4876800" cy="3751804"/>
                    <a:chOff x="533400" y="1010696"/>
                    <a:chExt cx="4876800" cy="3751804"/>
                  </a:xfrm>
                </p:grpSpPr>
                <p:grpSp>
                  <p:nvGrpSpPr>
                    <p:cNvPr id="436" name="Google Shape;436;p6"/>
                    <p:cNvGrpSpPr/>
                    <p:nvPr/>
                  </p:nvGrpSpPr>
                  <p:grpSpPr>
                    <a:xfrm>
                      <a:off x="2971800" y="1010696"/>
                      <a:ext cx="2438400" cy="3751804"/>
                      <a:chOff x="381000" y="858296"/>
                      <a:chExt cx="2438400" cy="3751804"/>
                    </a:xfrm>
                  </p:grpSpPr>
                  <p:sp>
                    <p:nvSpPr>
                      <p:cNvPr id="437" name="Google Shape;437;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38" name="Google Shape;438;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nvGrpSpPr>
                    <p:cNvPr id="439" name="Google Shape;439;p6"/>
                    <p:cNvGrpSpPr/>
                    <p:nvPr/>
                  </p:nvGrpSpPr>
                  <p:grpSpPr>
                    <a:xfrm>
                      <a:off x="533400" y="1010696"/>
                      <a:ext cx="2438400" cy="3751804"/>
                      <a:chOff x="381000" y="858296"/>
                      <a:chExt cx="2438400" cy="3751804"/>
                    </a:xfrm>
                  </p:grpSpPr>
                  <p:sp>
                    <p:nvSpPr>
                      <p:cNvPr id="440" name="Google Shape;440;p6"/>
                      <p:cNvSpPr/>
                      <p:nvPr/>
                    </p:nvSpPr>
                    <p:spPr>
                      <a:xfrm>
                        <a:off x="381000" y="858296"/>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sp>
                    <p:nvSpPr>
                      <p:cNvPr id="441" name="Google Shape;441;p6"/>
                      <p:cNvSpPr/>
                      <p:nvPr/>
                    </p:nvSpPr>
                    <p:spPr>
                      <a:xfrm>
                        <a:off x="381000" y="2742622"/>
                        <a:ext cx="2438400" cy="1867478"/>
                      </a:xfrm>
                      <a:custGeom>
                        <a:rect b="b" l="l" r="r" t="t"/>
                        <a:pathLst>
                          <a:path extrusionOk="0" h="9130228" w="16231516">
                            <a:moveTo>
                              <a:pt x="16231516" y="100887"/>
                            </a:moveTo>
                            <a:lnTo>
                              <a:pt x="16231516" y="0"/>
                            </a:lnTo>
                            <a:lnTo>
                              <a:pt x="89677" y="0"/>
                            </a:lnTo>
                            <a:lnTo>
                              <a:pt x="89677" y="50443"/>
                            </a:lnTo>
                            <a:lnTo>
                              <a:pt x="0" y="50443"/>
                            </a:lnTo>
                            <a:lnTo>
                              <a:pt x="0" y="9130228"/>
                            </a:lnTo>
                            <a:lnTo>
                              <a:pt x="179354" y="9130228"/>
                            </a:lnTo>
                            <a:lnTo>
                              <a:pt x="179354" y="7364715"/>
                            </a:lnTo>
                            <a:lnTo>
                              <a:pt x="3228368" y="7364715"/>
                            </a:lnTo>
                            <a:lnTo>
                              <a:pt x="3228368" y="9130228"/>
                            </a:lnTo>
                            <a:lnTo>
                              <a:pt x="3407722" y="9130228"/>
                            </a:lnTo>
                            <a:lnTo>
                              <a:pt x="3407722" y="7364715"/>
                            </a:lnTo>
                            <a:lnTo>
                              <a:pt x="6456736" y="7364715"/>
                            </a:lnTo>
                            <a:lnTo>
                              <a:pt x="6456736" y="9130228"/>
                            </a:lnTo>
                            <a:lnTo>
                              <a:pt x="6636090" y="9130228"/>
                            </a:lnTo>
                            <a:lnTo>
                              <a:pt x="6636090" y="7364715"/>
                            </a:lnTo>
                            <a:lnTo>
                              <a:pt x="9685104" y="7364715"/>
                            </a:lnTo>
                            <a:lnTo>
                              <a:pt x="9685104" y="9130228"/>
                            </a:lnTo>
                            <a:lnTo>
                              <a:pt x="9864458" y="9130228"/>
                            </a:lnTo>
                            <a:lnTo>
                              <a:pt x="9864458" y="7364715"/>
                            </a:lnTo>
                            <a:lnTo>
                              <a:pt x="12913472" y="7364715"/>
                            </a:lnTo>
                            <a:lnTo>
                              <a:pt x="12913472" y="9130228"/>
                            </a:lnTo>
                            <a:lnTo>
                              <a:pt x="13092826" y="9130228"/>
                            </a:lnTo>
                            <a:lnTo>
                              <a:pt x="13092826" y="7364715"/>
                            </a:lnTo>
                            <a:lnTo>
                              <a:pt x="16231516" y="7364715"/>
                            </a:lnTo>
                            <a:lnTo>
                              <a:pt x="16231516" y="7263828"/>
                            </a:lnTo>
                            <a:lnTo>
                              <a:pt x="13092826" y="7263828"/>
                            </a:lnTo>
                            <a:lnTo>
                              <a:pt x="13092826" y="5548757"/>
                            </a:lnTo>
                            <a:lnTo>
                              <a:pt x="16231516" y="5548757"/>
                            </a:lnTo>
                            <a:lnTo>
                              <a:pt x="16231516" y="5447871"/>
                            </a:lnTo>
                            <a:lnTo>
                              <a:pt x="13092826" y="5447871"/>
                            </a:lnTo>
                            <a:lnTo>
                              <a:pt x="13092826" y="3732800"/>
                            </a:lnTo>
                            <a:lnTo>
                              <a:pt x="16231516" y="3732800"/>
                            </a:lnTo>
                            <a:lnTo>
                              <a:pt x="16231516" y="3631914"/>
                            </a:lnTo>
                            <a:lnTo>
                              <a:pt x="13092826" y="3631914"/>
                            </a:lnTo>
                            <a:lnTo>
                              <a:pt x="13092826" y="1916843"/>
                            </a:lnTo>
                            <a:lnTo>
                              <a:pt x="16231516" y="1916843"/>
                            </a:lnTo>
                            <a:lnTo>
                              <a:pt x="16231516" y="1815957"/>
                            </a:lnTo>
                            <a:lnTo>
                              <a:pt x="13092826" y="1815957"/>
                            </a:lnTo>
                            <a:lnTo>
                              <a:pt x="13092826" y="100887"/>
                            </a:lnTo>
                            <a:lnTo>
                              <a:pt x="16231516" y="100887"/>
                            </a:lnTo>
                            <a:close/>
                            <a:moveTo>
                              <a:pt x="3407722" y="1815957"/>
                            </a:moveTo>
                            <a:lnTo>
                              <a:pt x="3407722" y="100887"/>
                            </a:lnTo>
                            <a:lnTo>
                              <a:pt x="6456736" y="100887"/>
                            </a:lnTo>
                            <a:lnTo>
                              <a:pt x="6456736" y="1815957"/>
                            </a:lnTo>
                            <a:lnTo>
                              <a:pt x="3407722" y="1815957"/>
                            </a:lnTo>
                            <a:close/>
                            <a:moveTo>
                              <a:pt x="6456736" y="1916843"/>
                            </a:moveTo>
                            <a:lnTo>
                              <a:pt x="6456736" y="3631914"/>
                            </a:lnTo>
                            <a:lnTo>
                              <a:pt x="3407722" y="3631914"/>
                            </a:lnTo>
                            <a:lnTo>
                              <a:pt x="3407722" y="1916843"/>
                            </a:lnTo>
                            <a:lnTo>
                              <a:pt x="6456736" y="1916843"/>
                            </a:lnTo>
                            <a:close/>
                            <a:moveTo>
                              <a:pt x="3228368" y="1815957"/>
                            </a:moveTo>
                            <a:lnTo>
                              <a:pt x="179354" y="1815957"/>
                            </a:lnTo>
                            <a:lnTo>
                              <a:pt x="179354" y="100887"/>
                            </a:lnTo>
                            <a:lnTo>
                              <a:pt x="3228368" y="100887"/>
                            </a:lnTo>
                            <a:lnTo>
                              <a:pt x="3228368" y="1815957"/>
                            </a:lnTo>
                            <a:close/>
                            <a:moveTo>
                              <a:pt x="3228368" y="1916843"/>
                            </a:moveTo>
                            <a:lnTo>
                              <a:pt x="3228368" y="3631914"/>
                            </a:lnTo>
                            <a:lnTo>
                              <a:pt x="179354" y="3631914"/>
                            </a:lnTo>
                            <a:lnTo>
                              <a:pt x="179354" y="1916843"/>
                            </a:lnTo>
                            <a:lnTo>
                              <a:pt x="3228368" y="1916843"/>
                            </a:lnTo>
                            <a:close/>
                            <a:moveTo>
                              <a:pt x="3228368" y="3732800"/>
                            </a:moveTo>
                            <a:lnTo>
                              <a:pt x="3228368" y="5447871"/>
                            </a:lnTo>
                            <a:lnTo>
                              <a:pt x="179354" y="5447871"/>
                            </a:lnTo>
                            <a:lnTo>
                              <a:pt x="179354" y="3732800"/>
                            </a:lnTo>
                            <a:lnTo>
                              <a:pt x="3228368" y="3732800"/>
                            </a:lnTo>
                            <a:close/>
                            <a:moveTo>
                              <a:pt x="3407722" y="3732800"/>
                            </a:moveTo>
                            <a:lnTo>
                              <a:pt x="6456736" y="3732800"/>
                            </a:lnTo>
                            <a:lnTo>
                              <a:pt x="6456736" y="5447871"/>
                            </a:lnTo>
                            <a:lnTo>
                              <a:pt x="3407722" y="5447871"/>
                            </a:lnTo>
                            <a:lnTo>
                              <a:pt x="3407722" y="3732800"/>
                            </a:lnTo>
                            <a:close/>
                            <a:moveTo>
                              <a:pt x="6636090" y="3732800"/>
                            </a:moveTo>
                            <a:lnTo>
                              <a:pt x="9685104" y="3732800"/>
                            </a:lnTo>
                            <a:lnTo>
                              <a:pt x="9685104" y="5447871"/>
                            </a:lnTo>
                            <a:lnTo>
                              <a:pt x="6636090" y="5447871"/>
                            </a:lnTo>
                            <a:lnTo>
                              <a:pt x="6636090" y="3732800"/>
                            </a:lnTo>
                            <a:close/>
                            <a:moveTo>
                              <a:pt x="6636090" y="3631914"/>
                            </a:moveTo>
                            <a:lnTo>
                              <a:pt x="6636090" y="1916843"/>
                            </a:lnTo>
                            <a:lnTo>
                              <a:pt x="9685104" y="1916843"/>
                            </a:lnTo>
                            <a:lnTo>
                              <a:pt x="9685104" y="3631914"/>
                            </a:lnTo>
                            <a:lnTo>
                              <a:pt x="6636090" y="3631914"/>
                            </a:lnTo>
                            <a:close/>
                            <a:moveTo>
                              <a:pt x="6636090" y="1815957"/>
                            </a:moveTo>
                            <a:lnTo>
                              <a:pt x="6636090" y="100887"/>
                            </a:lnTo>
                            <a:lnTo>
                              <a:pt x="9685104" y="100887"/>
                            </a:lnTo>
                            <a:lnTo>
                              <a:pt x="9685104" y="1815957"/>
                            </a:lnTo>
                            <a:lnTo>
                              <a:pt x="6636090" y="1815957"/>
                            </a:lnTo>
                            <a:close/>
                            <a:moveTo>
                              <a:pt x="179354" y="7263828"/>
                            </a:moveTo>
                            <a:lnTo>
                              <a:pt x="179354" y="5548757"/>
                            </a:lnTo>
                            <a:lnTo>
                              <a:pt x="3228368" y="5548757"/>
                            </a:lnTo>
                            <a:lnTo>
                              <a:pt x="3228368" y="7263828"/>
                            </a:lnTo>
                            <a:lnTo>
                              <a:pt x="179354" y="7263828"/>
                            </a:lnTo>
                            <a:close/>
                            <a:moveTo>
                              <a:pt x="3407722" y="7263828"/>
                            </a:moveTo>
                            <a:lnTo>
                              <a:pt x="3407722" y="5548757"/>
                            </a:lnTo>
                            <a:lnTo>
                              <a:pt x="6456736" y="5548757"/>
                            </a:lnTo>
                            <a:lnTo>
                              <a:pt x="6456736" y="7263828"/>
                            </a:lnTo>
                            <a:lnTo>
                              <a:pt x="3407722" y="7263828"/>
                            </a:lnTo>
                            <a:close/>
                            <a:moveTo>
                              <a:pt x="6636090" y="7263828"/>
                            </a:moveTo>
                            <a:lnTo>
                              <a:pt x="6636090" y="5548757"/>
                            </a:lnTo>
                            <a:lnTo>
                              <a:pt x="9685104" y="5548757"/>
                            </a:lnTo>
                            <a:lnTo>
                              <a:pt x="9685104" y="7263828"/>
                            </a:lnTo>
                            <a:lnTo>
                              <a:pt x="6636090" y="7263828"/>
                            </a:lnTo>
                            <a:close/>
                            <a:moveTo>
                              <a:pt x="12913472" y="7263828"/>
                            </a:moveTo>
                            <a:lnTo>
                              <a:pt x="9864458" y="7263828"/>
                            </a:lnTo>
                            <a:lnTo>
                              <a:pt x="9864458" y="5548757"/>
                            </a:lnTo>
                            <a:lnTo>
                              <a:pt x="12913472" y="5548757"/>
                            </a:lnTo>
                            <a:lnTo>
                              <a:pt x="12913472" y="7263828"/>
                            </a:lnTo>
                            <a:close/>
                            <a:moveTo>
                              <a:pt x="12913472" y="5447871"/>
                            </a:moveTo>
                            <a:lnTo>
                              <a:pt x="9864458" y="5447871"/>
                            </a:lnTo>
                            <a:lnTo>
                              <a:pt x="9864458" y="3732800"/>
                            </a:lnTo>
                            <a:lnTo>
                              <a:pt x="12913472" y="3732800"/>
                            </a:lnTo>
                            <a:lnTo>
                              <a:pt x="12913472" y="5447871"/>
                            </a:lnTo>
                            <a:close/>
                            <a:moveTo>
                              <a:pt x="12913472" y="3631914"/>
                            </a:moveTo>
                            <a:lnTo>
                              <a:pt x="9864458" y="3631914"/>
                            </a:lnTo>
                            <a:lnTo>
                              <a:pt x="9864458" y="1916843"/>
                            </a:lnTo>
                            <a:lnTo>
                              <a:pt x="12913472" y="1916843"/>
                            </a:lnTo>
                            <a:lnTo>
                              <a:pt x="12913472" y="3631914"/>
                            </a:lnTo>
                            <a:close/>
                            <a:moveTo>
                              <a:pt x="12913472" y="1815957"/>
                            </a:moveTo>
                            <a:lnTo>
                              <a:pt x="9864458" y="1815957"/>
                            </a:lnTo>
                            <a:lnTo>
                              <a:pt x="9864458" y="100887"/>
                            </a:lnTo>
                            <a:lnTo>
                              <a:pt x="12913472" y="100887"/>
                            </a:lnTo>
                            <a:lnTo>
                              <a:pt x="12913472" y="1815957"/>
                            </a:lnTo>
                            <a:close/>
                          </a:path>
                        </a:pathLst>
                      </a:custGeom>
                      <a:solidFill>
                        <a:srgbClr val="202020">
                          <a:alpha val="9803"/>
                        </a:srgbClr>
                      </a:solidFill>
                      <a:ln>
                        <a:noFill/>
                      </a:ln>
                    </p:spPr>
                  </p:sp>
                </p:grpSp>
              </p:grpSp>
            </p:grpSp>
          </p:grpSp>
        </p:grpSp>
      </p:grpSp>
      <p:sp>
        <p:nvSpPr>
          <p:cNvPr id="442" name="Google Shape;442;p6"/>
          <p:cNvSpPr/>
          <p:nvPr/>
        </p:nvSpPr>
        <p:spPr>
          <a:xfrm>
            <a:off x="1455717" y="3879654"/>
            <a:ext cx="1225657" cy="1218972"/>
          </a:xfrm>
          <a:custGeom>
            <a:rect b="b" l="l" r="r" t="t"/>
            <a:pathLst>
              <a:path extrusionOk="0" h="1828458" w="1838486">
                <a:moveTo>
                  <a:pt x="0" y="0"/>
                </a:moveTo>
                <a:lnTo>
                  <a:pt x="1838486" y="0"/>
                </a:lnTo>
                <a:lnTo>
                  <a:pt x="1838486" y="1828458"/>
                </a:lnTo>
                <a:lnTo>
                  <a:pt x="0" y="1828458"/>
                </a:lnTo>
                <a:lnTo>
                  <a:pt x="0" y="0"/>
                </a:lnTo>
                <a:close/>
              </a:path>
            </a:pathLst>
          </a:custGeom>
          <a:blipFill rotWithShape="1">
            <a:blip r:embed="rId3">
              <a:alphaModFix/>
            </a:blip>
            <a:stretch>
              <a:fillRect b="0" l="0" r="0" t="0"/>
            </a:stretch>
          </a:blipFill>
          <a:ln>
            <a:noFill/>
          </a:ln>
        </p:spPr>
      </p:sp>
      <p:sp>
        <p:nvSpPr>
          <p:cNvPr id="443" name="Google Shape;443;p6"/>
          <p:cNvSpPr txBox="1"/>
          <p:nvPr/>
        </p:nvSpPr>
        <p:spPr>
          <a:xfrm>
            <a:off x="2853739" y="4264304"/>
            <a:ext cx="1919171" cy="538289"/>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3400">
                <a:solidFill>
                  <a:srgbClr val="292929"/>
                </a:solidFill>
                <a:latin typeface="Dosis ExtraBold"/>
                <a:ea typeface="Dosis ExtraBold"/>
                <a:cs typeface="Dosis ExtraBold"/>
                <a:sym typeface="Dosis ExtraBold"/>
              </a:rPr>
              <a:t>Đức Minh</a:t>
            </a:r>
            <a:endParaRPr/>
          </a:p>
        </p:txBody>
      </p:sp>
      <p:sp>
        <p:nvSpPr>
          <p:cNvPr id="444" name="Google Shape;444;p6"/>
          <p:cNvSpPr txBox="1"/>
          <p:nvPr/>
        </p:nvSpPr>
        <p:spPr>
          <a:xfrm>
            <a:off x="292126" y="156018"/>
            <a:ext cx="11755329" cy="3206006"/>
          </a:xfrm>
          <a:prstGeom prst="rect">
            <a:avLst/>
          </a:prstGeom>
          <a:noFill/>
          <a:ln>
            <a:noFill/>
          </a:ln>
        </p:spPr>
        <p:txBody>
          <a:bodyPr anchorCtr="0" anchor="t" bIns="0" lIns="0" spcFirstLastPara="1" rIns="0" wrap="square" tIns="0">
            <a:spAutoFit/>
          </a:bodyPr>
          <a:lstStyle/>
          <a:p>
            <a:pPr indent="0" lvl="0" marL="0" marR="0" rtl="0" algn="just">
              <a:lnSpc>
                <a:spcPct val="138166"/>
              </a:lnSpc>
              <a:spcBef>
                <a:spcPts val="0"/>
              </a:spcBef>
              <a:spcAft>
                <a:spcPts val="0"/>
              </a:spcAft>
              <a:buNone/>
            </a:pPr>
            <a:r>
              <a:rPr b="1" lang="en-US" sz="3600" u="sng">
                <a:solidFill>
                  <a:srgbClr val="0033CC"/>
                </a:solidFill>
                <a:latin typeface="Times New Roman"/>
                <a:ea typeface="Times New Roman"/>
                <a:cs typeface="Times New Roman"/>
                <a:sym typeface="Times New Roman"/>
              </a:rPr>
              <a:t>Câu hỏi 1</a:t>
            </a:r>
            <a:r>
              <a:rPr lang="en-US" sz="3600" u="sng">
                <a:solidFill>
                  <a:srgbClr val="0033CC"/>
                </a:solidFill>
                <a:latin typeface="Times New Roman"/>
                <a:ea typeface="Times New Roman"/>
                <a:cs typeface="Times New Roman"/>
                <a:sym typeface="Times New Roman"/>
              </a:rPr>
              <a:t>: </a:t>
            </a:r>
            <a:r>
              <a:rPr lang="en-US" sz="3600">
                <a:solidFill>
                  <a:srgbClr val="0033CC"/>
                </a:solidFill>
                <a:latin typeface="Times New Roman"/>
                <a:ea typeface="Times New Roman"/>
                <a:cs typeface="Times New Roman"/>
                <a:sym typeface="Times New Roman"/>
              </a:rPr>
              <a:t>Bạn Đức Minh và bạn Thế Vinh đã lưu trữ các tệp của mình theo hai sơ đồ cây thư mục như ở Hình 1. Theo em, cách tổ chức lưu trữ của bạn nào giúp phân loại và tìm được tệp dễ dàng hơn?</a:t>
            </a:r>
            <a:endParaRPr sz="3600">
              <a:solidFill>
                <a:schemeClr val="dk1"/>
              </a:solidFill>
              <a:latin typeface="Times New Roman"/>
              <a:ea typeface="Times New Roman"/>
              <a:cs typeface="Times New Roman"/>
              <a:sym typeface="Times New Roman"/>
            </a:endParaRPr>
          </a:p>
          <a:p>
            <a:pPr indent="0" lvl="0" marL="0" marR="0" rtl="0" algn="ctr">
              <a:lnSpc>
                <a:spcPct val="138166"/>
              </a:lnSpc>
              <a:spcBef>
                <a:spcPts val="0"/>
              </a:spcBef>
              <a:spcAft>
                <a:spcPts val="0"/>
              </a:spcAft>
              <a:buNone/>
            </a:pPr>
            <a:r>
              <a:t/>
            </a:r>
            <a:endParaRPr b="1" sz="3600">
              <a:solidFill>
                <a:srgbClr val="292929"/>
              </a:solidFill>
              <a:latin typeface="Arial"/>
              <a:ea typeface="Arial"/>
              <a:cs typeface="Arial"/>
              <a:sym typeface="Arial"/>
            </a:endParaRPr>
          </a:p>
        </p:txBody>
      </p:sp>
      <p:sp>
        <p:nvSpPr>
          <p:cNvPr id="445" name="Google Shape;445;p6"/>
          <p:cNvSpPr/>
          <p:nvPr/>
        </p:nvSpPr>
        <p:spPr>
          <a:xfrm>
            <a:off x="1539821" y="5227306"/>
            <a:ext cx="1225657" cy="1218972"/>
          </a:xfrm>
          <a:custGeom>
            <a:rect b="b" l="l" r="r" t="t"/>
            <a:pathLst>
              <a:path extrusionOk="0" h="1828458" w="1838486">
                <a:moveTo>
                  <a:pt x="0" y="0"/>
                </a:moveTo>
                <a:lnTo>
                  <a:pt x="1838485" y="0"/>
                </a:lnTo>
                <a:lnTo>
                  <a:pt x="1838485" y="1828458"/>
                </a:lnTo>
                <a:lnTo>
                  <a:pt x="0" y="1828458"/>
                </a:lnTo>
                <a:lnTo>
                  <a:pt x="0" y="0"/>
                </a:lnTo>
                <a:close/>
              </a:path>
            </a:pathLst>
          </a:custGeom>
          <a:blipFill rotWithShape="1">
            <a:blip r:embed="rId4">
              <a:alphaModFix/>
            </a:blip>
            <a:stretch>
              <a:fillRect b="0" l="0" r="0" t="0"/>
            </a:stretch>
          </a:blipFill>
          <a:ln>
            <a:noFill/>
          </a:ln>
        </p:spPr>
      </p:sp>
      <p:sp>
        <p:nvSpPr>
          <p:cNvPr id="446" name="Google Shape;446;p6"/>
          <p:cNvSpPr txBox="1"/>
          <p:nvPr/>
        </p:nvSpPr>
        <p:spPr>
          <a:xfrm>
            <a:off x="2720071" y="5642094"/>
            <a:ext cx="1919171" cy="538289"/>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3400">
                <a:solidFill>
                  <a:srgbClr val="292929"/>
                </a:solidFill>
                <a:latin typeface="Dosis ExtraBold"/>
                <a:ea typeface="Dosis ExtraBold"/>
                <a:cs typeface="Dosis ExtraBold"/>
                <a:sym typeface="Dosis ExtraBold"/>
              </a:rPr>
              <a:t>Thế Vinh</a:t>
            </a:r>
            <a:endParaRPr sz="3400">
              <a:solidFill>
                <a:srgbClr val="292929"/>
              </a:solidFill>
              <a:latin typeface="Dosis ExtraBold"/>
              <a:ea typeface="Dosis ExtraBold"/>
              <a:cs typeface="Dosis ExtraBold"/>
              <a:sym typeface="Dosis ExtraBold"/>
            </a:endParaRPr>
          </a:p>
        </p:txBody>
      </p:sp>
      <p:sp>
        <p:nvSpPr>
          <p:cNvPr id="447" name="Google Shape;447;p6"/>
          <p:cNvSpPr txBox="1"/>
          <p:nvPr/>
        </p:nvSpPr>
        <p:spPr>
          <a:xfrm>
            <a:off x="1718551" y="4216422"/>
            <a:ext cx="868199" cy="538289"/>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3400">
                <a:solidFill>
                  <a:srgbClr val="292929"/>
                </a:solidFill>
                <a:latin typeface="Dosis ExtraBold"/>
                <a:ea typeface="Dosis ExtraBold"/>
                <a:cs typeface="Dosis ExtraBold"/>
                <a:sym typeface="Dosis ExtraBold"/>
              </a:rPr>
              <a:t>A.</a:t>
            </a:r>
            <a:endParaRPr/>
          </a:p>
        </p:txBody>
      </p:sp>
      <p:sp>
        <p:nvSpPr>
          <p:cNvPr id="448" name="Google Shape;448;p6"/>
          <p:cNvSpPr txBox="1"/>
          <p:nvPr/>
        </p:nvSpPr>
        <p:spPr>
          <a:xfrm>
            <a:off x="1767218" y="5582843"/>
            <a:ext cx="770861" cy="564257"/>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3400">
                <a:solidFill>
                  <a:srgbClr val="292929"/>
                </a:solidFill>
                <a:latin typeface="Dosis ExtraBold"/>
                <a:ea typeface="Dosis ExtraBold"/>
                <a:cs typeface="Dosis ExtraBold"/>
                <a:sym typeface="Dosis ExtraBold"/>
              </a:rPr>
              <a:t>B.</a:t>
            </a:r>
            <a:endParaRPr/>
          </a:p>
        </p:txBody>
      </p:sp>
      <p:pic>
        <p:nvPicPr>
          <p:cNvPr id="449" name="Google Shape;449;p6"/>
          <p:cNvPicPr preferRelativeResize="0"/>
          <p:nvPr/>
        </p:nvPicPr>
        <p:blipFill rotWithShape="1">
          <a:blip r:embed="rId5">
            <a:alphaModFix/>
          </a:blip>
          <a:srcRect b="0" l="0" r="0" t="0"/>
          <a:stretch/>
        </p:blipFill>
        <p:spPr>
          <a:xfrm>
            <a:off x="7838363" y="5824666"/>
            <a:ext cx="2222047" cy="581014"/>
          </a:xfrm>
          <a:prstGeom prst="rect">
            <a:avLst/>
          </a:prstGeom>
          <a:noFill/>
          <a:ln>
            <a:noFill/>
          </a:ln>
        </p:spPr>
      </p:pic>
      <p:pic>
        <p:nvPicPr>
          <p:cNvPr id="450" name="Google Shape;450;p6"/>
          <p:cNvPicPr preferRelativeResize="0"/>
          <p:nvPr/>
        </p:nvPicPr>
        <p:blipFill rotWithShape="1">
          <a:blip r:embed="rId6">
            <a:alphaModFix/>
          </a:blip>
          <a:srcRect b="0" l="0" r="0" t="0"/>
          <a:stretch/>
        </p:blipFill>
        <p:spPr>
          <a:xfrm>
            <a:off x="3081317" y="2060070"/>
            <a:ext cx="6979093" cy="22523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457" name="Google Shape;457;p7"/>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458" name="Google Shape;458;p7"/>
          <p:cNvPicPr preferRelativeResize="0"/>
          <p:nvPr/>
        </p:nvPicPr>
        <p:blipFill rotWithShape="1">
          <a:blip r:embed="rId3">
            <a:alphaModFix/>
          </a:blip>
          <a:srcRect b="0" l="0" r="0" t="0"/>
          <a:stretch/>
        </p:blipFill>
        <p:spPr>
          <a:xfrm>
            <a:off x="-1" y="-200880"/>
            <a:ext cx="12302836" cy="7058880"/>
          </a:xfrm>
          <a:prstGeom prst="rect">
            <a:avLst/>
          </a:prstGeom>
          <a:noFill/>
          <a:ln>
            <a:noFill/>
          </a:ln>
        </p:spPr>
      </p:pic>
      <p:sp>
        <p:nvSpPr>
          <p:cNvPr id="459" name="Google Shape;459;p7"/>
          <p:cNvSpPr txBox="1"/>
          <p:nvPr/>
        </p:nvSpPr>
        <p:spPr>
          <a:xfrm>
            <a:off x="1402811" y="624973"/>
            <a:ext cx="54721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C00000"/>
                </a:solidFill>
                <a:latin typeface="Times New Roman"/>
                <a:ea typeface="Times New Roman"/>
                <a:cs typeface="Times New Roman"/>
                <a:sym typeface="Times New Roman"/>
              </a:rPr>
              <a:t>1. Sơ đồ tổ chức cây thư mục</a:t>
            </a:r>
            <a:endParaRPr b="1" sz="3200">
              <a:solidFill>
                <a:srgbClr val="C00000"/>
              </a:solidFill>
              <a:latin typeface="Times New Roman"/>
              <a:ea typeface="Times New Roman"/>
              <a:cs typeface="Times New Roman"/>
              <a:sym typeface="Times New Roman"/>
            </a:endParaRPr>
          </a:p>
        </p:txBody>
      </p:sp>
      <p:grpSp>
        <p:nvGrpSpPr>
          <p:cNvPr id="460" name="Google Shape;460;p7"/>
          <p:cNvGrpSpPr/>
          <p:nvPr/>
        </p:nvGrpSpPr>
        <p:grpSpPr>
          <a:xfrm>
            <a:off x="1130157" y="1300784"/>
            <a:ext cx="10181688" cy="4760954"/>
            <a:chOff x="0" y="0"/>
            <a:chExt cx="10181688" cy="4760954"/>
          </a:xfrm>
        </p:grpSpPr>
        <p:sp>
          <p:nvSpPr>
            <p:cNvPr id="461" name="Google Shape;461;p7"/>
            <p:cNvSpPr/>
            <p:nvPr/>
          </p:nvSpPr>
          <p:spPr>
            <a:xfrm rot="10800000">
              <a:off x="2366669" y="122661"/>
              <a:ext cx="7815019" cy="4515645"/>
            </a:xfrm>
            <a:prstGeom prst="homePlate">
              <a:avLst>
                <a:gd fmla="val 50000" name="adj"/>
              </a:avLst>
            </a:prstGeom>
            <a:solidFill>
              <a:srgbClr val="FFC000"/>
            </a:solidFill>
            <a:ln cap="flat" cmpd="sng" w="158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
            <p:cNvSpPr txBox="1"/>
            <p:nvPr/>
          </p:nvSpPr>
          <p:spPr>
            <a:xfrm>
              <a:off x="3495580" y="122661"/>
              <a:ext cx="6686108" cy="4515645"/>
            </a:xfrm>
            <a:prstGeom prst="rect">
              <a:avLst/>
            </a:prstGeom>
            <a:noFill/>
            <a:ln>
              <a:noFill/>
            </a:ln>
          </p:spPr>
          <p:txBody>
            <a:bodyPr anchorCtr="0" anchor="ctr" bIns="102850" lIns="1504075" spcFirstLastPara="1" rIns="192000" wrap="square" tIns="102850">
              <a:noAutofit/>
            </a:bodyPr>
            <a:lstStyle/>
            <a:p>
              <a:pPr indent="0" lvl="0" marL="0" marR="0" rtl="0" algn="just">
                <a:lnSpc>
                  <a:spcPct val="90000"/>
                </a:lnSpc>
                <a:spcBef>
                  <a:spcPts val="0"/>
                </a:spcBef>
                <a:spcAft>
                  <a:spcPts val="0"/>
                </a:spcAft>
                <a:buClr>
                  <a:schemeClr val="dk1"/>
                </a:buClr>
                <a:buSzPts val="2700"/>
                <a:buFont typeface="Twentieth Century"/>
                <a:buNone/>
              </a:pPr>
              <a:r>
                <a:rPr lang="en-US" sz="2700">
                  <a:solidFill>
                    <a:schemeClr val="dk1"/>
                  </a:solidFill>
                  <a:latin typeface="Twentieth Century"/>
                  <a:ea typeface="Twentieth Century"/>
                  <a:cs typeface="Twentieth Century"/>
                  <a:sym typeface="Twentieth Century"/>
                </a:rPr>
                <a:t>Sơ đồ cây thư mục của bạn Thế Vinh cho thấy có những tệp trong thư mục Bai soan thao cũng có thể nằm trong thư mục Hoc tap nên gây khó khăn khi tìm kiếm tệp. Ngoài ra, việc đặt thư mục Hoc tap vừa là thư mục con của thư mục The Vinh vừa là thư mục con của thư mục Ca nhan là chưa phù hợp. Vì vậy, sơ đồ cây thư mục của bạn Đức Minh hợp lí hơn.</a:t>
              </a:r>
              <a:endParaRPr sz="2700">
                <a:solidFill>
                  <a:schemeClr val="dk1"/>
                </a:solidFill>
                <a:latin typeface="Twentieth Century"/>
                <a:ea typeface="Twentieth Century"/>
                <a:cs typeface="Twentieth Century"/>
                <a:sym typeface="Twentieth Century"/>
              </a:endParaRPr>
            </a:p>
          </p:txBody>
        </p:sp>
        <p:sp>
          <p:nvSpPr>
            <p:cNvPr id="463" name="Google Shape;463;p7"/>
            <p:cNvSpPr/>
            <p:nvPr/>
          </p:nvSpPr>
          <p:spPr>
            <a:xfrm>
              <a:off x="0" y="0"/>
              <a:ext cx="4103066" cy="4760954"/>
            </a:xfrm>
            <a:prstGeom prst="flowChartProcess">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933"/>
              <a:buFont typeface="Calibri"/>
              <a:buNone/>
            </a:pPr>
            <a:r>
              <a:t/>
            </a:r>
            <a:endParaRPr/>
          </a:p>
        </p:txBody>
      </p:sp>
      <p:sp>
        <p:nvSpPr>
          <p:cNvPr id="470" name="Google Shape;470;p8"/>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p>
            <a:pPr indent="-110056" lvl="0" marL="228611" rtl="0" algn="l">
              <a:spcBef>
                <a:spcPts val="0"/>
              </a:spcBef>
              <a:spcAft>
                <a:spcPts val="0"/>
              </a:spcAft>
              <a:buClr>
                <a:schemeClr val="dk1"/>
              </a:buClr>
              <a:buSzPts val="1867"/>
              <a:buNone/>
            </a:pPr>
            <a:r>
              <a:t/>
            </a:r>
            <a:endParaRPr/>
          </a:p>
        </p:txBody>
      </p:sp>
      <p:sp>
        <p:nvSpPr>
          <p:cNvPr id="471" name="Google Shape;471;p8"/>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p>
            <a:pPr indent="-110056" lvl="0" marL="228611" rtl="0" algn="l">
              <a:spcBef>
                <a:spcPts val="0"/>
              </a:spcBef>
              <a:spcAft>
                <a:spcPts val="0"/>
              </a:spcAft>
              <a:buClr>
                <a:schemeClr val="dk1"/>
              </a:buClr>
              <a:buSzPts val="1867"/>
              <a:buNone/>
            </a:pPr>
            <a:r>
              <a:t/>
            </a:r>
            <a:endParaRPr/>
          </a:p>
        </p:txBody>
      </p:sp>
      <p:pic>
        <p:nvPicPr>
          <p:cNvPr id="472" name="Google Shape;472;p8"/>
          <p:cNvPicPr preferRelativeResize="0"/>
          <p:nvPr/>
        </p:nvPicPr>
        <p:blipFill rotWithShape="1">
          <a:blip r:embed="rId3">
            <a:alphaModFix/>
          </a:blip>
          <a:srcRect b="0" l="0" r="0" t="0"/>
          <a:stretch/>
        </p:blipFill>
        <p:spPr>
          <a:xfrm>
            <a:off x="-1" y="-200880"/>
            <a:ext cx="12302836" cy="7058880"/>
          </a:xfrm>
          <a:prstGeom prst="rect">
            <a:avLst/>
          </a:prstGeom>
          <a:noFill/>
          <a:ln>
            <a:noFill/>
          </a:ln>
        </p:spPr>
      </p:pic>
      <p:sp>
        <p:nvSpPr>
          <p:cNvPr id="473" name="Google Shape;473;p8"/>
          <p:cNvSpPr txBox="1"/>
          <p:nvPr/>
        </p:nvSpPr>
        <p:spPr>
          <a:xfrm>
            <a:off x="1402811" y="624973"/>
            <a:ext cx="54721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C00000"/>
                </a:solidFill>
                <a:latin typeface="Times New Roman"/>
                <a:ea typeface="Times New Roman"/>
                <a:cs typeface="Times New Roman"/>
                <a:sym typeface="Times New Roman"/>
              </a:rPr>
              <a:t>1. Sơ đồ tổ chức cây thư mục</a:t>
            </a:r>
            <a:endParaRPr b="1" sz="3200">
              <a:solidFill>
                <a:srgbClr val="C00000"/>
              </a:solidFill>
              <a:latin typeface="Times New Roman"/>
              <a:ea typeface="Times New Roman"/>
              <a:cs typeface="Times New Roman"/>
              <a:sym typeface="Times New Roman"/>
            </a:endParaRPr>
          </a:p>
        </p:txBody>
      </p:sp>
      <p:pic>
        <p:nvPicPr>
          <p:cNvPr id="474" name="Google Shape;474;p8"/>
          <p:cNvPicPr preferRelativeResize="0"/>
          <p:nvPr/>
        </p:nvPicPr>
        <p:blipFill rotWithShape="1">
          <a:blip r:embed="rId4">
            <a:alphaModFix/>
          </a:blip>
          <a:srcRect b="0" l="0" r="0" t="0"/>
          <a:stretch/>
        </p:blipFill>
        <p:spPr>
          <a:xfrm flipH="1">
            <a:off x="0" y="4488806"/>
            <a:ext cx="1537633" cy="2369194"/>
          </a:xfrm>
          <a:prstGeom prst="rect">
            <a:avLst/>
          </a:prstGeom>
          <a:noFill/>
          <a:ln>
            <a:noFill/>
          </a:ln>
          <a:effectLst>
            <a:outerShdw blurRad="50800" rotWithShape="0" algn="tl" dir="2700000" dist="38100">
              <a:srgbClr val="000000">
                <a:alpha val="40000"/>
              </a:srgbClr>
            </a:outerShdw>
          </a:effectLst>
        </p:spPr>
      </p:pic>
      <p:sp>
        <p:nvSpPr>
          <p:cNvPr id="475" name="Google Shape;475;p8"/>
          <p:cNvSpPr/>
          <p:nvPr/>
        </p:nvSpPr>
        <p:spPr>
          <a:xfrm>
            <a:off x="1146708" y="1329064"/>
            <a:ext cx="5169251" cy="4478836"/>
          </a:xfrm>
          <a:prstGeom prst="round2SameRect">
            <a:avLst>
              <a:gd fmla="val 8000" name="adj1"/>
              <a:gd fmla="val 0" name="adj2"/>
            </a:avLst>
          </a:prstGeom>
          <a:blipFill rotWithShape="1">
            <a:blip r:embed="rId5">
              <a:alphaModFix/>
            </a:blip>
            <a:stretch>
              <a:fillRect b="0" l="0" r="0" t="0"/>
            </a:stretch>
          </a:blip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6495068" y="1451728"/>
            <a:ext cx="4713403" cy="4053525"/>
          </a:xfrm>
          <a:prstGeom prst="wedgeRectCallout">
            <a:avLst>
              <a:gd fmla="val -20833" name="adj1"/>
              <a:gd fmla="val 62500" name="adj2"/>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u="sng">
                <a:solidFill>
                  <a:srgbClr val="FFFF00"/>
                </a:solidFill>
                <a:latin typeface="Times New Roman"/>
                <a:ea typeface="Times New Roman"/>
                <a:cs typeface="Times New Roman"/>
                <a:sym typeface="Times New Roman"/>
              </a:rPr>
              <a:t>Kết luận: </a:t>
            </a:r>
            <a:r>
              <a:rPr lang="en-US" sz="3600">
                <a:solidFill>
                  <a:srgbClr val="FFFF00"/>
                </a:solidFill>
                <a:latin typeface="Times New Roman"/>
                <a:ea typeface="Times New Roman"/>
                <a:cs typeface="Times New Roman"/>
                <a:sym typeface="Times New Roman"/>
              </a:rPr>
              <a:t>Việc tổ chức, sắp xếp các tệp và thư mục trên máy tính một cách hợp lí trên máy tính sẽ thuận tiện trong việc tìm kiếm.</a:t>
            </a:r>
            <a:endParaRPr sz="3600">
              <a:solidFill>
                <a:srgbClr val="FFFF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9"/>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483" name="Google Shape;483;p9"/>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484" name="Google Shape;484;p9"/>
          <p:cNvPicPr preferRelativeResize="0"/>
          <p:nvPr/>
        </p:nvPicPr>
        <p:blipFill rotWithShape="1">
          <a:blip r:embed="rId3">
            <a:alphaModFix/>
          </a:blip>
          <a:srcRect b="0" l="0" r="0" t="0"/>
          <a:stretch/>
        </p:blipFill>
        <p:spPr>
          <a:xfrm>
            <a:off x="-1" y="-200880"/>
            <a:ext cx="12302836" cy="7058880"/>
          </a:xfrm>
          <a:prstGeom prst="rect">
            <a:avLst/>
          </a:prstGeom>
          <a:noFill/>
          <a:ln>
            <a:noFill/>
          </a:ln>
        </p:spPr>
      </p:pic>
      <p:sp>
        <p:nvSpPr>
          <p:cNvPr id="485" name="Google Shape;485;p9"/>
          <p:cNvSpPr txBox="1"/>
          <p:nvPr/>
        </p:nvSpPr>
        <p:spPr>
          <a:xfrm>
            <a:off x="1402811" y="624973"/>
            <a:ext cx="54721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C00000"/>
                </a:solidFill>
                <a:latin typeface="Times New Roman"/>
                <a:ea typeface="Times New Roman"/>
                <a:cs typeface="Times New Roman"/>
                <a:sym typeface="Times New Roman"/>
              </a:rPr>
              <a:t>2. Thực hành tạo thư mục</a:t>
            </a:r>
            <a:endParaRPr b="1" sz="3200">
              <a:solidFill>
                <a:srgbClr val="C00000"/>
              </a:solidFill>
              <a:latin typeface="Times New Roman"/>
              <a:ea typeface="Times New Roman"/>
              <a:cs typeface="Times New Roman"/>
              <a:sym typeface="Times New Roman"/>
            </a:endParaRPr>
          </a:p>
        </p:txBody>
      </p:sp>
      <p:sp>
        <p:nvSpPr>
          <p:cNvPr id="486" name="Google Shape;486;p9"/>
          <p:cNvSpPr txBox="1"/>
          <p:nvPr/>
        </p:nvSpPr>
        <p:spPr>
          <a:xfrm>
            <a:off x="1169058" y="1274407"/>
            <a:ext cx="9964717"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0000"/>
                </a:solidFill>
                <a:latin typeface="Times New Roman"/>
                <a:ea typeface="Times New Roman"/>
                <a:cs typeface="Times New Roman"/>
                <a:sym typeface="Times New Roman"/>
              </a:rPr>
              <a:t>Yêu cầu: </a:t>
            </a:r>
            <a:r>
              <a:rPr lang="en-US" sz="2800">
                <a:solidFill>
                  <a:srgbClr val="0033CC"/>
                </a:solidFill>
                <a:latin typeface="Times New Roman"/>
                <a:ea typeface="Times New Roman"/>
                <a:cs typeface="Times New Roman"/>
                <a:sym typeface="Times New Roman"/>
              </a:rPr>
              <a:t>Em hãy tạo các thư mục tương ứng với sơ đồ cây thư mục của bạn Đức Minh trong hoạt động ở mục 1.</a:t>
            </a:r>
            <a:endParaRPr sz="2800">
              <a:solidFill>
                <a:schemeClr val="dk1"/>
              </a:solidFill>
              <a:latin typeface="Times New Roman"/>
              <a:ea typeface="Times New Roman"/>
              <a:cs typeface="Times New Roman"/>
              <a:sym typeface="Times New Roman"/>
            </a:endParaRPr>
          </a:p>
        </p:txBody>
      </p:sp>
      <p:sp>
        <p:nvSpPr>
          <p:cNvPr id="487" name="Google Shape;487;p9"/>
          <p:cNvSpPr txBox="1"/>
          <p:nvPr/>
        </p:nvSpPr>
        <p:spPr>
          <a:xfrm>
            <a:off x="1169057" y="2124840"/>
            <a:ext cx="996471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pic>
        <p:nvPicPr>
          <p:cNvPr id="488" name="Google Shape;488;p9"/>
          <p:cNvPicPr preferRelativeResize="0"/>
          <p:nvPr/>
        </p:nvPicPr>
        <p:blipFill rotWithShape="1">
          <a:blip r:embed="rId4">
            <a:alphaModFix/>
          </a:blip>
          <a:srcRect b="0" l="0" r="0" t="0"/>
          <a:stretch/>
        </p:blipFill>
        <p:spPr>
          <a:xfrm>
            <a:off x="2931737" y="2293173"/>
            <a:ext cx="5420411" cy="373055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Droplet">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2024-10-28T01:41:53Z</dcterms:created>
  <dc:creator>Trần Văn Khánh</dc:creator>
</cp:coreProperties>
</file>