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2310"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9265-92F7-07D8-9450-537195C84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4DDD60-5D91-240F-CB2A-2EC6B90D1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960D28-7E46-4655-3D72-B0F267F1B29E}"/>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98CF917F-8BC2-5027-B950-80D06E5C33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70AC0-C5B0-93BD-F5AA-A29A8DEBEF08}"/>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283173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A68-20D9-F324-353E-586B61D7BF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6302F-3728-3663-373E-1091EC987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F0A27-1FF8-53C9-B1EB-D4434122B147}"/>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3DCAB6C6-F06F-116B-7A6A-F3355139E9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40E64-C9AE-DD4B-4DF8-B91BA5C2AD9A}"/>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268516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0E5ED-542F-0BD6-C727-5FB6183E1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D23FE4-B4D8-5C3A-3B20-75A843C6DF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503E9-A172-496D-E276-07B5B363CD69}"/>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638F5F3F-85BF-AA59-B8D4-2A0202D87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45A00-7D47-3E4A-604B-58E6765C3A83}"/>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61300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BCE2-4EA3-944C-2C32-2778BA417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F4B3A-CA6E-2BC4-3D7D-C323B766D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F0478-5A01-5B5C-B8AA-584AFA05E4C7}"/>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A23C32B4-3432-AB76-3A5C-EA9756EE9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F370F-C222-B7A7-E16D-9956567FE329}"/>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40949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2C12-0BC0-93AA-103A-64471A886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3828E6-AE62-C7FD-8400-A76A106F79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1080B-3957-AA89-0B3D-FD6F8D16E325}"/>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266C217B-B787-5619-1D86-A54B3000D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43863-DDEF-6B39-410F-10872E91A088}"/>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385957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A56D-D9DC-B3F9-9F93-2CB1A56F1F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EDFD8-4F4C-AE92-D911-7B4180906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7AA401-E420-10E5-795C-B25B60A8B9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096FBF-137B-BD2F-60D9-00A2DF463FE0}"/>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6" name="Footer Placeholder 5">
            <a:extLst>
              <a:ext uri="{FF2B5EF4-FFF2-40B4-BE49-F238E27FC236}">
                <a16:creationId xmlns:a16="http://schemas.microsoft.com/office/drawing/2014/main" id="{2DE1C5BC-5C04-642D-0610-72CCBD6F88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4FAE9C-43A3-771F-FF14-7B34EC4D0B7F}"/>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304953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F282-8B57-132B-ED35-633998868A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C68DFF-6715-4A45-BF94-AE2207F4B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D5E35-3A37-8C6F-C60B-BF2D72A79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D7E7BB-56CF-104C-AFE0-C81931F27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374D5-7616-B7A5-9677-631642D8A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9DE180-A5B6-4534-D400-A57DAF3A0C62}"/>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8" name="Footer Placeholder 7">
            <a:extLst>
              <a:ext uri="{FF2B5EF4-FFF2-40B4-BE49-F238E27FC236}">
                <a16:creationId xmlns:a16="http://schemas.microsoft.com/office/drawing/2014/main" id="{9FE97BE1-36CE-20E6-BEA8-0BA9AE95C9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C8F502-AA06-3D29-E76A-864C261041AE}"/>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400670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2BBB-196D-75C6-DFF3-F0DD8342A1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CC490B-05F6-BFFE-581B-22BE5A416705}"/>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4" name="Footer Placeholder 3">
            <a:extLst>
              <a:ext uri="{FF2B5EF4-FFF2-40B4-BE49-F238E27FC236}">
                <a16:creationId xmlns:a16="http://schemas.microsoft.com/office/drawing/2014/main" id="{6E95B196-B4EC-0BDB-919C-93993DCC34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2092BE-A241-B5CB-FC3D-10C694495BCA}"/>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425145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73EEC-D84D-5B8F-A872-466A80A25C47}"/>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3" name="Footer Placeholder 2">
            <a:extLst>
              <a:ext uri="{FF2B5EF4-FFF2-40B4-BE49-F238E27FC236}">
                <a16:creationId xmlns:a16="http://schemas.microsoft.com/office/drawing/2014/main" id="{E204DE11-755C-AD3D-E87B-B93C52C66A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CAFE68-C592-7629-41BC-ADB4D4FB1F5F}"/>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395120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FEC1-8A2D-C5B4-0463-28CD4CC15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0E4FD6-A316-98FB-BCF7-72E13273C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CC525A-DC2E-2286-F888-7ABBD557F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6AA39-A2A7-43D7-A03B-B10D31E1E09D}"/>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6" name="Footer Placeholder 5">
            <a:extLst>
              <a:ext uri="{FF2B5EF4-FFF2-40B4-BE49-F238E27FC236}">
                <a16:creationId xmlns:a16="http://schemas.microsoft.com/office/drawing/2014/main" id="{5C0709B5-69DA-40E0-2184-856839474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88A1C-187B-4884-4607-42B66ED07651}"/>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238216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CD85-C2BB-D545-2E4E-914DC41DC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CB752E-5B75-A85C-79A6-3EDBA3C5C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E3535-6A4B-DCA8-C7E2-FD3714BF6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7EDDD-618C-3240-1B86-A98D572A046D}"/>
              </a:ext>
            </a:extLst>
          </p:cNvPr>
          <p:cNvSpPr>
            <a:spLocks noGrp="1"/>
          </p:cNvSpPr>
          <p:nvPr>
            <p:ph type="dt" sz="half" idx="10"/>
          </p:nvPr>
        </p:nvSpPr>
        <p:spPr/>
        <p:txBody>
          <a:bodyPr/>
          <a:lstStyle/>
          <a:p>
            <a:fld id="{D8B4DA0C-395A-4AB6-BEA9-89B88F994E94}" type="datetimeFigureOut">
              <a:rPr lang="en-GB" smtClean="0"/>
              <a:t>25/12/2024</a:t>
            </a:fld>
            <a:endParaRPr lang="en-GB"/>
          </a:p>
        </p:txBody>
      </p:sp>
      <p:sp>
        <p:nvSpPr>
          <p:cNvPr id="6" name="Footer Placeholder 5">
            <a:extLst>
              <a:ext uri="{FF2B5EF4-FFF2-40B4-BE49-F238E27FC236}">
                <a16:creationId xmlns:a16="http://schemas.microsoft.com/office/drawing/2014/main" id="{BC684D90-B3FD-1102-5064-F73D25223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9E9477-F6E4-52CD-53E8-DE2D392A8785}"/>
              </a:ext>
            </a:extLst>
          </p:cNvPr>
          <p:cNvSpPr>
            <a:spLocks noGrp="1"/>
          </p:cNvSpPr>
          <p:nvPr>
            <p:ph type="sldNum" sz="quarter" idx="12"/>
          </p:nvPr>
        </p:nvSpPr>
        <p:spPr/>
        <p:txBody>
          <a:bodyPr/>
          <a:lstStyle/>
          <a:p>
            <a:fld id="{6F5B1543-F4F2-48B5-A4A7-12F2ED294699}" type="slidenum">
              <a:rPr lang="en-GB" smtClean="0"/>
              <a:t>‹#›</a:t>
            </a:fld>
            <a:endParaRPr lang="en-GB"/>
          </a:p>
        </p:txBody>
      </p:sp>
    </p:spTree>
    <p:extLst>
      <p:ext uri="{BB962C8B-B14F-4D97-AF65-F5344CB8AC3E}">
        <p14:creationId xmlns:p14="http://schemas.microsoft.com/office/powerpoint/2010/main" val="299164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2B643-D6EE-7149-6A40-9F5153AF1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1A6A8-E01A-CD56-51C0-980FED0F2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9F3816-69B0-E3BE-7058-DB28D4910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B4DA0C-395A-4AB6-BEA9-89B88F994E94}" type="datetimeFigureOut">
              <a:rPr lang="en-GB" smtClean="0"/>
              <a:t>25/12/2024</a:t>
            </a:fld>
            <a:endParaRPr lang="en-GB"/>
          </a:p>
        </p:txBody>
      </p:sp>
      <p:sp>
        <p:nvSpPr>
          <p:cNvPr id="5" name="Footer Placeholder 4">
            <a:extLst>
              <a:ext uri="{FF2B5EF4-FFF2-40B4-BE49-F238E27FC236}">
                <a16:creationId xmlns:a16="http://schemas.microsoft.com/office/drawing/2014/main" id="{CC4457CF-025D-4061-2427-610F9C700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9094C6D-B34D-C218-986F-0F2EAF6BF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5B1543-F4F2-48B5-A4A7-12F2ED294699}" type="slidenum">
              <a:rPr lang="en-GB" smtClean="0"/>
              <a:t>‹#›</a:t>
            </a:fld>
            <a:endParaRPr lang="en-GB"/>
          </a:p>
        </p:txBody>
      </p:sp>
    </p:spTree>
    <p:extLst>
      <p:ext uri="{BB962C8B-B14F-4D97-AF65-F5344CB8AC3E}">
        <p14:creationId xmlns:p14="http://schemas.microsoft.com/office/powerpoint/2010/main" val="160976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ình nền PowerPoint chủ đề giáo dục đào tạo đẹp">
            <a:extLst>
              <a:ext uri="{FF2B5EF4-FFF2-40B4-BE49-F238E27FC236}">
                <a16:creationId xmlns:a16="http://schemas.microsoft.com/office/drawing/2014/main" id="{58224AB9-A6AA-87C0-C438-5D511527C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C8A4D0-E29E-031F-6757-A133147803E4}"/>
              </a:ext>
            </a:extLst>
          </p:cNvPr>
          <p:cNvSpPr/>
          <p:nvPr/>
        </p:nvSpPr>
        <p:spPr>
          <a:xfrm>
            <a:off x="9054053" y="96545"/>
            <a:ext cx="2951449"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solidFill>
                  <a:srgbClr val="00B0F0"/>
                </a:solidFill>
                <a:effectLst/>
              </a:rPr>
              <a:t>Tin </a:t>
            </a:r>
            <a:r>
              <a:rPr lang="en-US" sz="5400" b="1" cap="none" spc="0" dirty="0" err="1">
                <a:ln w="12700">
                  <a:solidFill>
                    <a:schemeClr val="accent5"/>
                  </a:solidFill>
                  <a:prstDash val="solid"/>
                </a:ln>
                <a:solidFill>
                  <a:srgbClr val="00B0F0"/>
                </a:solidFill>
                <a:effectLst/>
              </a:rPr>
              <a:t>học</a:t>
            </a:r>
            <a:r>
              <a:rPr lang="en-US" sz="5400" b="1" cap="none" spc="0" dirty="0">
                <a:ln w="12700">
                  <a:solidFill>
                    <a:schemeClr val="accent5"/>
                  </a:solidFill>
                  <a:prstDash val="solid"/>
                </a:ln>
                <a:solidFill>
                  <a:srgbClr val="00B0F0"/>
                </a:solidFill>
                <a:effectLst/>
              </a:rPr>
              <a:t> 5</a:t>
            </a:r>
          </a:p>
        </p:txBody>
      </p:sp>
      <p:sp>
        <p:nvSpPr>
          <p:cNvPr id="3" name="Rectangle 2">
            <a:extLst>
              <a:ext uri="{FF2B5EF4-FFF2-40B4-BE49-F238E27FC236}">
                <a16:creationId xmlns:a16="http://schemas.microsoft.com/office/drawing/2014/main" id="{B6056D51-A638-35C4-EE37-3171A3C8DFC0}"/>
              </a:ext>
            </a:extLst>
          </p:cNvPr>
          <p:cNvSpPr/>
          <p:nvPr/>
        </p:nvSpPr>
        <p:spPr>
          <a:xfrm>
            <a:off x="609145" y="1674674"/>
            <a:ext cx="10973710" cy="1754326"/>
          </a:xfrm>
          <a:prstGeom prst="rect">
            <a:avLst/>
          </a:prstGeom>
          <a:noFill/>
        </p:spPr>
        <p:txBody>
          <a:bodyPr wrap="none" lIns="91440" tIns="45720" rIns="91440" bIns="45720">
            <a:spAutoFit/>
          </a:bodyPr>
          <a:lstStyle/>
          <a:p>
            <a:pPr algn="ctr"/>
            <a:r>
              <a:rPr lang="en-US" sz="5400" b="1" cap="none" spc="0" dirty="0" err="1">
                <a:ln w="0"/>
                <a:solidFill>
                  <a:srgbClr val="FF0000"/>
                </a:solidFill>
                <a:effectLst>
                  <a:reflection blurRad="6350" stA="53000" endA="300" endPos="35500" dir="5400000" sy="-90000" algn="bl" rotWithShape="0"/>
                </a:effectLst>
              </a:rPr>
              <a:t>Bài</a:t>
            </a:r>
            <a:r>
              <a:rPr lang="en-US" sz="5400" b="1" cap="none" spc="0" dirty="0">
                <a:ln w="0"/>
                <a:solidFill>
                  <a:srgbClr val="FF0000"/>
                </a:solidFill>
                <a:effectLst>
                  <a:reflection blurRad="6350" stA="53000" endA="300" endPos="35500" dir="5400000" sy="-90000" algn="bl" rotWithShape="0"/>
                </a:effectLst>
              </a:rPr>
              <a:t> 2: </a:t>
            </a:r>
            <a:r>
              <a:rPr lang="en-US" sz="5400" b="1" cap="none" spc="0" dirty="0" err="1">
                <a:ln w="0"/>
                <a:solidFill>
                  <a:srgbClr val="FF0000"/>
                </a:solidFill>
                <a:effectLst>
                  <a:reflection blurRad="6350" stA="53000" endA="300" endPos="35500" dir="5400000" sy="-90000" algn="bl" rotWithShape="0"/>
                </a:effectLst>
              </a:rPr>
              <a:t>Hợp</a:t>
            </a:r>
            <a:r>
              <a:rPr lang="en-US" sz="5400" b="1" cap="none" spc="0" dirty="0">
                <a:ln w="0"/>
                <a:solidFill>
                  <a:srgbClr val="FF0000"/>
                </a:solidFill>
                <a:effectLst>
                  <a:reflection blurRad="6350" stA="53000" endA="300" endPos="35500" dir="5400000" sy="-90000" algn="bl" rotWithShape="0"/>
                </a:effectLst>
              </a:rPr>
              <a:t> </a:t>
            </a:r>
            <a:r>
              <a:rPr lang="en-US" sz="5400" b="1" cap="none" spc="0" dirty="0" err="1">
                <a:ln w="0"/>
                <a:solidFill>
                  <a:srgbClr val="FF0000"/>
                </a:solidFill>
                <a:effectLst>
                  <a:reflection blurRad="6350" stA="53000" endA="300" endPos="35500" dir="5400000" sy="-90000" algn="bl" rotWithShape="0"/>
                </a:effectLst>
              </a:rPr>
              <a:t>tác</a:t>
            </a:r>
            <a:r>
              <a:rPr lang="en-US" sz="5400" b="1" cap="none" spc="0" dirty="0">
                <a:ln w="0"/>
                <a:solidFill>
                  <a:srgbClr val="FF0000"/>
                </a:solidFill>
                <a:effectLst>
                  <a:reflection blurRad="6350" stA="53000" endA="300" endPos="35500" dir="5400000" sy="-90000" algn="bl" rotWithShape="0"/>
                </a:effectLst>
              </a:rPr>
              <a:t>, </a:t>
            </a:r>
            <a:r>
              <a:rPr lang="en-US" sz="5400" b="1" cap="none" spc="0" dirty="0" err="1">
                <a:ln w="0"/>
                <a:solidFill>
                  <a:srgbClr val="FF0000"/>
                </a:solidFill>
                <a:effectLst>
                  <a:reflection blurRad="6350" stA="53000" endA="300" endPos="35500" dir="5400000" sy="-90000" algn="bl" rotWithShape="0"/>
                </a:effectLst>
              </a:rPr>
              <a:t>tìm</a:t>
            </a:r>
            <a:r>
              <a:rPr lang="en-US" sz="5400" b="1" cap="none" spc="0" dirty="0">
                <a:ln w="0"/>
                <a:solidFill>
                  <a:srgbClr val="FF0000"/>
                </a:solidFill>
                <a:effectLst>
                  <a:reflection blurRad="6350" stA="53000" endA="300" endPos="35500" dir="5400000" sy="-90000" algn="bl" rotWithShape="0"/>
                </a:effectLst>
              </a:rPr>
              <a:t> </a:t>
            </a:r>
            <a:r>
              <a:rPr lang="en-US" sz="5400" b="1" cap="none" spc="0" dirty="0" err="1">
                <a:ln w="0"/>
                <a:solidFill>
                  <a:srgbClr val="FF0000"/>
                </a:solidFill>
                <a:effectLst>
                  <a:reflection blurRad="6350" stA="53000" endA="300" endPos="35500" dir="5400000" sy="-90000" algn="bl" rotWithShape="0"/>
                </a:effectLst>
              </a:rPr>
              <a:t>kiếm</a:t>
            </a:r>
            <a:r>
              <a:rPr lang="en-US" sz="5400" b="1" cap="none" spc="0" dirty="0">
                <a:ln w="0"/>
                <a:solidFill>
                  <a:srgbClr val="FF0000"/>
                </a:solidFill>
                <a:effectLst>
                  <a:reflection blurRad="6350" stA="53000" endA="300" endPos="35500" dir="5400000" sy="-90000" algn="bl" rotWithShape="0"/>
                </a:effectLst>
              </a:rPr>
              <a:t> </a:t>
            </a:r>
            <a:r>
              <a:rPr lang="en-US" sz="5400" b="1" cap="none" spc="0" dirty="0" err="1">
                <a:ln w="0"/>
                <a:solidFill>
                  <a:srgbClr val="FF0000"/>
                </a:solidFill>
                <a:effectLst>
                  <a:reflection blurRad="6350" stA="53000" endA="300" endPos="35500" dir="5400000" sy="-90000" algn="bl" rotWithShape="0"/>
                </a:effectLst>
              </a:rPr>
              <a:t>và</a:t>
            </a:r>
            <a:r>
              <a:rPr lang="en-US" sz="5400" b="1" cap="none" spc="0" dirty="0">
                <a:ln w="0"/>
                <a:solidFill>
                  <a:srgbClr val="FF0000"/>
                </a:solidFill>
                <a:effectLst>
                  <a:reflection blurRad="6350" stA="53000" endA="300" endPos="35500" dir="5400000" sy="-90000" algn="bl" rotWithShape="0"/>
                </a:effectLst>
              </a:rPr>
              <a:t> chia </a:t>
            </a:r>
            <a:r>
              <a:rPr lang="en-US" sz="5400" b="1" cap="none" spc="0" dirty="0" err="1">
                <a:ln w="0"/>
                <a:solidFill>
                  <a:srgbClr val="FF0000"/>
                </a:solidFill>
                <a:effectLst>
                  <a:reflection blurRad="6350" stA="53000" endA="300" endPos="35500" dir="5400000" sy="-90000" algn="bl" rotWithShape="0"/>
                </a:effectLst>
              </a:rPr>
              <a:t>sẻ</a:t>
            </a:r>
            <a:r>
              <a:rPr lang="en-US" sz="5400" b="1" cap="none" spc="0" dirty="0">
                <a:ln w="0"/>
                <a:solidFill>
                  <a:srgbClr val="FF0000"/>
                </a:solidFill>
                <a:effectLst>
                  <a:reflection blurRad="6350" stA="53000" endA="300" endPos="35500" dir="5400000" sy="-90000" algn="bl" rotWithShape="0"/>
                </a:effectLst>
              </a:rPr>
              <a:t> </a:t>
            </a:r>
          </a:p>
          <a:p>
            <a:pPr algn="ctr"/>
            <a:r>
              <a:rPr lang="en-US" sz="5400" b="1" cap="none" spc="0" dirty="0" err="1">
                <a:ln w="0"/>
                <a:solidFill>
                  <a:srgbClr val="FF0000"/>
                </a:solidFill>
                <a:effectLst>
                  <a:reflection blurRad="6350" stA="53000" endA="300" endPos="35500" dir="5400000" sy="-90000" algn="bl" rotWithShape="0"/>
                </a:effectLst>
              </a:rPr>
              <a:t>thông</a:t>
            </a:r>
            <a:r>
              <a:rPr lang="en-US" sz="5400" b="1" cap="none" spc="0" dirty="0">
                <a:ln w="0"/>
                <a:solidFill>
                  <a:srgbClr val="FF0000"/>
                </a:solidFill>
                <a:effectLst>
                  <a:reflection blurRad="6350" stA="53000" endA="300" endPos="35500" dir="5400000" sy="-90000" algn="bl" rotWithShape="0"/>
                </a:effectLst>
              </a:rPr>
              <a:t> tin</a:t>
            </a:r>
          </a:p>
        </p:txBody>
      </p:sp>
    </p:spTree>
    <p:extLst>
      <p:ext uri="{BB962C8B-B14F-4D97-AF65-F5344CB8AC3E}">
        <p14:creationId xmlns:p14="http://schemas.microsoft.com/office/powerpoint/2010/main" val="119305030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ADC36-D2CD-8277-C945-42036B2BEB02}"/>
              </a:ext>
            </a:extLst>
          </p:cNvPr>
          <p:cNvPicPr>
            <a:picLocks noChangeAspect="1"/>
          </p:cNvPicPr>
          <p:nvPr/>
        </p:nvPicPr>
        <p:blipFill rotWithShape="1">
          <a:blip r:embed="rId2"/>
          <a:srcRect t="17984"/>
          <a:stretch/>
        </p:blipFill>
        <p:spPr>
          <a:xfrm>
            <a:off x="0" y="1233376"/>
            <a:ext cx="12192000" cy="5624623"/>
          </a:xfrm>
          <a:prstGeom prst="rect">
            <a:avLst/>
          </a:prstGeom>
        </p:spPr>
      </p:pic>
      <p:sp>
        <p:nvSpPr>
          <p:cNvPr id="6" name="TextBox 5">
            <a:extLst>
              <a:ext uri="{FF2B5EF4-FFF2-40B4-BE49-F238E27FC236}">
                <a16:creationId xmlns:a16="http://schemas.microsoft.com/office/drawing/2014/main" id="{27B78BD6-4C85-4A24-7625-19B2B69FD029}"/>
              </a:ext>
            </a:extLst>
          </p:cNvPr>
          <p:cNvSpPr txBox="1"/>
          <p:nvPr/>
        </p:nvSpPr>
        <p:spPr>
          <a:xfrm>
            <a:off x="0" y="170121"/>
            <a:ext cx="12089219" cy="1077218"/>
          </a:xfrm>
          <a:prstGeom prst="rect">
            <a:avLst/>
          </a:prstGeom>
          <a:noFill/>
        </p:spPr>
        <p:txBody>
          <a:bodyPr wrap="square" rtlCol="0">
            <a:spAutoFit/>
          </a:bodyPr>
          <a:lstStyle/>
          <a:p>
            <a:pPr algn="just"/>
            <a:r>
              <a:rPr lang="en-GB" sz="3200" b="1" dirty="0" err="1">
                <a:solidFill>
                  <a:srgbClr val="002060"/>
                </a:solidFill>
              </a:rPr>
              <a:t>Bạn</a:t>
            </a:r>
            <a:r>
              <a:rPr lang="en-GB" sz="3200" b="1" dirty="0">
                <a:solidFill>
                  <a:srgbClr val="002060"/>
                </a:solidFill>
              </a:rPr>
              <a:t> </a:t>
            </a:r>
            <a:r>
              <a:rPr lang="en-GB" sz="3200" b="1" dirty="0" err="1">
                <a:solidFill>
                  <a:srgbClr val="002060"/>
                </a:solidFill>
              </a:rPr>
              <a:t>Hồng</a:t>
            </a:r>
            <a:r>
              <a:rPr lang="en-GB" sz="3200" b="1" dirty="0">
                <a:solidFill>
                  <a:srgbClr val="002060"/>
                </a:solidFill>
              </a:rPr>
              <a:t> </a:t>
            </a:r>
            <a:r>
              <a:rPr lang="en-GB" sz="3200" b="1" dirty="0" err="1">
                <a:solidFill>
                  <a:srgbClr val="002060"/>
                </a:solidFill>
              </a:rPr>
              <a:t>có</a:t>
            </a:r>
            <a:r>
              <a:rPr lang="en-GB" sz="3200" b="1" dirty="0">
                <a:solidFill>
                  <a:srgbClr val="002060"/>
                </a:solidFill>
              </a:rPr>
              <a:t> </a:t>
            </a:r>
            <a:r>
              <a:rPr lang="en-GB" sz="3200" b="1" dirty="0" err="1">
                <a:solidFill>
                  <a:srgbClr val="002060"/>
                </a:solidFill>
              </a:rPr>
              <a:t>thể</a:t>
            </a:r>
            <a:r>
              <a:rPr lang="en-GB" sz="3200" b="1" dirty="0">
                <a:solidFill>
                  <a:srgbClr val="002060"/>
                </a:solidFill>
              </a:rPr>
              <a:t> chia </a:t>
            </a:r>
            <a:r>
              <a:rPr lang="en-GB" sz="3200" b="1" dirty="0" err="1">
                <a:solidFill>
                  <a:srgbClr val="002060"/>
                </a:solidFill>
              </a:rPr>
              <a:t>sẻ</a:t>
            </a:r>
            <a:r>
              <a:rPr lang="en-GB" sz="3200" b="1" dirty="0">
                <a:solidFill>
                  <a:srgbClr val="002060"/>
                </a:solidFill>
              </a:rPr>
              <a:t> </a:t>
            </a:r>
            <a:r>
              <a:rPr lang="en-GB" sz="3200" b="1" dirty="0" err="1">
                <a:solidFill>
                  <a:srgbClr val="002060"/>
                </a:solidFill>
              </a:rPr>
              <a:t>thông</a:t>
            </a:r>
            <a:r>
              <a:rPr lang="en-GB" sz="3200" b="1" dirty="0">
                <a:solidFill>
                  <a:srgbClr val="002060"/>
                </a:solidFill>
              </a:rPr>
              <a:t> tin </a:t>
            </a:r>
            <a:r>
              <a:rPr lang="en-GB" sz="3200" b="1" dirty="0" err="1">
                <a:solidFill>
                  <a:srgbClr val="002060"/>
                </a:solidFill>
              </a:rPr>
              <a:t>cho</a:t>
            </a:r>
            <a:r>
              <a:rPr lang="en-GB" sz="3200" b="1" dirty="0">
                <a:solidFill>
                  <a:srgbClr val="002060"/>
                </a:solidFill>
              </a:rPr>
              <a:t> </a:t>
            </a:r>
            <a:r>
              <a:rPr lang="en-GB" sz="3200" b="1" dirty="0" err="1">
                <a:solidFill>
                  <a:srgbClr val="002060"/>
                </a:solidFill>
              </a:rPr>
              <a:t>bạn</a:t>
            </a:r>
            <a:r>
              <a:rPr lang="en-GB" sz="3200" b="1" dirty="0">
                <a:solidFill>
                  <a:srgbClr val="002060"/>
                </a:solidFill>
              </a:rPr>
              <a:t> </a:t>
            </a:r>
            <a:r>
              <a:rPr lang="en-GB" sz="3200" b="1" dirty="0" err="1">
                <a:solidFill>
                  <a:srgbClr val="002060"/>
                </a:solidFill>
              </a:rPr>
              <a:t>Ngọc</a:t>
            </a:r>
            <a:r>
              <a:rPr lang="en-GB" sz="3200" b="1" dirty="0">
                <a:solidFill>
                  <a:srgbClr val="002060"/>
                </a:solidFill>
              </a:rPr>
              <a:t> </a:t>
            </a:r>
            <a:r>
              <a:rPr lang="en-GB" sz="3200" b="1" dirty="0" err="1">
                <a:solidFill>
                  <a:srgbClr val="002060"/>
                </a:solidFill>
              </a:rPr>
              <a:t>thông</a:t>
            </a:r>
            <a:r>
              <a:rPr lang="en-GB" sz="3200" b="1" dirty="0">
                <a:solidFill>
                  <a:srgbClr val="002060"/>
                </a:solidFill>
              </a:rPr>
              <a:t> qua ổ </a:t>
            </a:r>
            <a:r>
              <a:rPr lang="en-GB" sz="3200" b="1" dirty="0" err="1">
                <a:solidFill>
                  <a:srgbClr val="002060"/>
                </a:solidFill>
              </a:rPr>
              <a:t>đĩa</a:t>
            </a:r>
            <a:r>
              <a:rPr lang="en-GB" sz="3200" b="1" dirty="0">
                <a:solidFill>
                  <a:srgbClr val="002060"/>
                </a:solidFill>
              </a:rPr>
              <a:t> </a:t>
            </a:r>
            <a:r>
              <a:rPr lang="en-GB" sz="3200" b="1" dirty="0" err="1">
                <a:solidFill>
                  <a:srgbClr val="002060"/>
                </a:solidFill>
              </a:rPr>
              <a:t>ngoài</a:t>
            </a:r>
            <a:r>
              <a:rPr lang="en-GB" sz="3200" b="1" dirty="0">
                <a:solidFill>
                  <a:srgbClr val="002060"/>
                </a:solidFill>
              </a:rPr>
              <a:t>:</a:t>
            </a:r>
          </a:p>
        </p:txBody>
      </p:sp>
    </p:spTree>
    <p:extLst>
      <p:ext uri="{BB962C8B-B14F-4D97-AF65-F5344CB8AC3E}">
        <p14:creationId xmlns:p14="http://schemas.microsoft.com/office/powerpoint/2010/main" val="63283705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B78BD6-4C85-4A24-7625-19B2B69FD029}"/>
              </a:ext>
            </a:extLst>
          </p:cNvPr>
          <p:cNvSpPr txBox="1"/>
          <p:nvPr/>
        </p:nvSpPr>
        <p:spPr>
          <a:xfrm>
            <a:off x="0" y="170121"/>
            <a:ext cx="12089219" cy="1077218"/>
          </a:xfrm>
          <a:prstGeom prst="rect">
            <a:avLst/>
          </a:prstGeom>
          <a:noFill/>
        </p:spPr>
        <p:txBody>
          <a:bodyPr wrap="square" rtlCol="0">
            <a:spAutoFit/>
          </a:bodyPr>
          <a:lstStyle/>
          <a:p>
            <a:pPr algn="just"/>
            <a:r>
              <a:rPr lang="en-GB" sz="3200" b="1" dirty="0" err="1">
                <a:solidFill>
                  <a:srgbClr val="002060"/>
                </a:solidFill>
              </a:rPr>
              <a:t>Bạn</a:t>
            </a:r>
            <a:r>
              <a:rPr lang="en-GB" sz="3200" b="1" dirty="0">
                <a:solidFill>
                  <a:srgbClr val="002060"/>
                </a:solidFill>
              </a:rPr>
              <a:t> </a:t>
            </a:r>
            <a:r>
              <a:rPr lang="en-GB" sz="3200" b="1" dirty="0" err="1">
                <a:solidFill>
                  <a:srgbClr val="002060"/>
                </a:solidFill>
              </a:rPr>
              <a:t>Hồng</a:t>
            </a:r>
            <a:r>
              <a:rPr lang="en-GB" sz="3200" b="1" dirty="0">
                <a:solidFill>
                  <a:srgbClr val="002060"/>
                </a:solidFill>
              </a:rPr>
              <a:t> </a:t>
            </a:r>
            <a:r>
              <a:rPr lang="en-GB" sz="3200" b="1" dirty="0" err="1">
                <a:solidFill>
                  <a:srgbClr val="002060"/>
                </a:solidFill>
              </a:rPr>
              <a:t>có</a:t>
            </a:r>
            <a:r>
              <a:rPr lang="en-GB" sz="3200" b="1" dirty="0">
                <a:solidFill>
                  <a:srgbClr val="002060"/>
                </a:solidFill>
              </a:rPr>
              <a:t> </a:t>
            </a:r>
            <a:r>
              <a:rPr lang="en-GB" sz="3200" b="1" dirty="0" err="1">
                <a:solidFill>
                  <a:srgbClr val="002060"/>
                </a:solidFill>
              </a:rPr>
              <a:t>thể</a:t>
            </a:r>
            <a:r>
              <a:rPr lang="en-GB" sz="3200" b="1" dirty="0">
                <a:solidFill>
                  <a:srgbClr val="002060"/>
                </a:solidFill>
              </a:rPr>
              <a:t> chia </a:t>
            </a:r>
            <a:r>
              <a:rPr lang="en-GB" sz="3200" b="1" dirty="0" err="1">
                <a:solidFill>
                  <a:srgbClr val="002060"/>
                </a:solidFill>
              </a:rPr>
              <a:t>sẻ</a:t>
            </a:r>
            <a:r>
              <a:rPr lang="en-GB" sz="3200" b="1" dirty="0">
                <a:solidFill>
                  <a:srgbClr val="002060"/>
                </a:solidFill>
              </a:rPr>
              <a:t> </a:t>
            </a:r>
            <a:r>
              <a:rPr lang="en-GB" sz="3200" b="1" dirty="0" err="1">
                <a:solidFill>
                  <a:srgbClr val="002060"/>
                </a:solidFill>
              </a:rPr>
              <a:t>thông</a:t>
            </a:r>
            <a:r>
              <a:rPr lang="en-GB" sz="3200" b="1" dirty="0">
                <a:solidFill>
                  <a:srgbClr val="002060"/>
                </a:solidFill>
              </a:rPr>
              <a:t> tin </a:t>
            </a:r>
            <a:r>
              <a:rPr lang="en-GB" sz="3200" b="1" dirty="0" err="1">
                <a:solidFill>
                  <a:srgbClr val="002060"/>
                </a:solidFill>
              </a:rPr>
              <a:t>cho</a:t>
            </a:r>
            <a:r>
              <a:rPr lang="en-GB" sz="3200" b="1" dirty="0">
                <a:solidFill>
                  <a:srgbClr val="002060"/>
                </a:solidFill>
              </a:rPr>
              <a:t> </a:t>
            </a:r>
            <a:r>
              <a:rPr lang="en-GB" sz="3200" b="1" dirty="0" err="1">
                <a:solidFill>
                  <a:srgbClr val="002060"/>
                </a:solidFill>
              </a:rPr>
              <a:t>bạn</a:t>
            </a:r>
            <a:r>
              <a:rPr lang="en-GB" sz="3200" b="1" dirty="0">
                <a:solidFill>
                  <a:srgbClr val="002060"/>
                </a:solidFill>
              </a:rPr>
              <a:t> </a:t>
            </a:r>
            <a:r>
              <a:rPr lang="en-GB" sz="3200" b="1" dirty="0" err="1">
                <a:solidFill>
                  <a:srgbClr val="002060"/>
                </a:solidFill>
              </a:rPr>
              <a:t>Ngọc</a:t>
            </a:r>
            <a:r>
              <a:rPr lang="en-GB" sz="3200" b="1" dirty="0">
                <a:solidFill>
                  <a:srgbClr val="002060"/>
                </a:solidFill>
              </a:rPr>
              <a:t> </a:t>
            </a:r>
            <a:r>
              <a:rPr lang="en-GB" sz="3200" b="1" dirty="0" err="1">
                <a:solidFill>
                  <a:srgbClr val="002060"/>
                </a:solidFill>
              </a:rPr>
              <a:t>thông</a:t>
            </a:r>
            <a:r>
              <a:rPr lang="en-GB" sz="3200" b="1" dirty="0">
                <a:solidFill>
                  <a:srgbClr val="002060"/>
                </a:solidFill>
              </a:rPr>
              <a:t> qua ổ </a:t>
            </a:r>
            <a:r>
              <a:rPr lang="en-GB" sz="3200" b="1" dirty="0" err="1">
                <a:solidFill>
                  <a:srgbClr val="002060"/>
                </a:solidFill>
              </a:rPr>
              <a:t>đĩa</a:t>
            </a:r>
            <a:r>
              <a:rPr lang="en-GB" sz="3200" b="1" dirty="0">
                <a:solidFill>
                  <a:srgbClr val="002060"/>
                </a:solidFill>
              </a:rPr>
              <a:t> </a:t>
            </a:r>
            <a:r>
              <a:rPr lang="en-GB" sz="3200" b="1" dirty="0" err="1">
                <a:solidFill>
                  <a:srgbClr val="002060"/>
                </a:solidFill>
              </a:rPr>
              <a:t>ngoài</a:t>
            </a:r>
            <a:r>
              <a:rPr lang="en-GB" sz="3200" b="1" dirty="0">
                <a:solidFill>
                  <a:srgbClr val="002060"/>
                </a:solidFill>
              </a:rPr>
              <a:t>:</a:t>
            </a:r>
          </a:p>
        </p:txBody>
      </p:sp>
      <p:pic>
        <p:nvPicPr>
          <p:cNvPr id="3" name="Picture 2">
            <a:extLst>
              <a:ext uri="{FF2B5EF4-FFF2-40B4-BE49-F238E27FC236}">
                <a16:creationId xmlns:a16="http://schemas.microsoft.com/office/drawing/2014/main" id="{50A08C9B-6C2A-C97F-2D2B-8B982D83AAE4}"/>
              </a:ext>
            </a:extLst>
          </p:cNvPr>
          <p:cNvPicPr>
            <a:picLocks noChangeAspect="1"/>
          </p:cNvPicPr>
          <p:nvPr/>
        </p:nvPicPr>
        <p:blipFill rotWithShape="1">
          <a:blip r:embed="rId2"/>
          <a:srcRect t="18188"/>
          <a:stretch/>
        </p:blipFill>
        <p:spPr>
          <a:xfrm>
            <a:off x="0" y="1247338"/>
            <a:ext cx="12192000" cy="5610661"/>
          </a:xfrm>
          <a:prstGeom prst="rect">
            <a:avLst/>
          </a:prstGeom>
        </p:spPr>
      </p:pic>
    </p:spTree>
    <p:extLst>
      <p:ext uri="{BB962C8B-B14F-4D97-AF65-F5344CB8AC3E}">
        <p14:creationId xmlns:p14="http://schemas.microsoft.com/office/powerpoint/2010/main" val="21714288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B78BD6-4C85-4A24-7625-19B2B69FD029}"/>
              </a:ext>
            </a:extLst>
          </p:cNvPr>
          <p:cNvSpPr txBox="1"/>
          <p:nvPr/>
        </p:nvSpPr>
        <p:spPr>
          <a:xfrm>
            <a:off x="0" y="170121"/>
            <a:ext cx="12089219" cy="1077218"/>
          </a:xfrm>
          <a:prstGeom prst="rect">
            <a:avLst/>
          </a:prstGeom>
          <a:noFill/>
        </p:spPr>
        <p:txBody>
          <a:bodyPr wrap="square" rtlCol="0">
            <a:spAutoFit/>
          </a:bodyPr>
          <a:lstStyle/>
          <a:p>
            <a:pPr algn="just"/>
            <a:r>
              <a:rPr lang="en-GB" sz="3200" b="1" dirty="0" err="1">
                <a:solidFill>
                  <a:srgbClr val="002060"/>
                </a:solidFill>
              </a:rPr>
              <a:t>Bạn</a:t>
            </a:r>
            <a:r>
              <a:rPr lang="en-GB" sz="3200" b="1" dirty="0">
                <a:solidFill>
                  <a:srgbClr val="002060"/>
                </a:solidFill>
              </a:rPr>
              <a:t> </a:t>
            </a:r>
            <a:r>
              <a:rPr lang="en-GB" sz="3200" b="1" dirty="0" err="1">
                <a:solidFill>
                  <a:srgbClr val="002060"/>
                </a:solidFill>
              </a:rPr>
              <a:t>Hồng</a:t>
            </a:r>
            <a:r>
              <a:rPr lang="en-GB" sz="3200" b="1" dirty="0">
                <a:solidFill>
                  <a:srgbClr val="002060"/>
                </a:solidFill>
              </a:rPr>
              <a:t> </a:t>
            </a:r>
            <a:r>
              <a:rPr lang="en-GB" sz="3200" b="1" dirty="0" err="1">
                <a:solidFill>
                  <a:srgbClr val="002060"/>
                </a:solidFill>
              </a:rPr>
              <a:t>có</a:t>
            </a:r>
            <a:r>
              <a:rPr lang="en-GB" sz="3200" b="1" dirty="0">
                <a:solidFill>
                  <a:srgbClr val="002060"/>
                </a:solidFill>
              </a:rPr>
              <a:t> </a:t>
            </a:r>
            <a:r>
              <a:rPr lang="en-GB" sz="3200" b="1" dirty="0" err="1">
                <a:solidFill>
                  <a:srgbClr val="002060"/>
                </a:solidFill>
              </a:rPr>
              <a:t>thể</a:t>
            </a:r>
            <a:r>
              <a:rPr lang="en-GB" sz="3200" b="1" dirty="0">
                <a:solidFill>
                  <a:srgbClr val="002060"/>
                </a:solidFill>
              </a:rPr>
              <a:t> chia </a:t>
            </a:r>
            <a:r>
              <a:rPr lang="en-GB" sz="3200" b="1" dirty="0" err="1">
                <a:solidFill>
                  <a:srgbClr val="002060"/>
                </a:solidFill>
              </a:rPr>
              <a:t>sẻ</a:t>
            </a:r>
            <a:r>
              <a:rPr lang="en-GB" sz="3200" b="1" dirty="0">
                <a:solidFill>
                  <a:srgbClr val="002060"/>
                </a:solidFill>
              </a:rPr>
              <a:t> </a:t>
            </a:r>
            <a:r>
              <a:rPr lang="en-GB" sz="3200" b="1" dirty="0" err="1">
                <a:solidFill>
                  <a:srgbClr val="002060"/>
                </a:solidFill>
              </a:rPr>
              <a:t>thông</a:t>
            </a:r>
            <a:r>
              <a:rPr lang="en-GB" sz="3200" b="1" dirty="0">
                <a:solidFill>
                  <a:srgbClr val="002060"/>
                </a:solidFill>
              </a:rPr>
              <a:t> tin </a:t>
            </a:r>
            <a:r>
              <a:rPr lang="en-GB" sz="3200" b="1" dirty="0" err="1">
                <a:solidFill>
                  <a:srgbClr val="002060"/>
                </a:solidFill>
              </a:rPr>
              <a:t>cho</a:t>
            </a:r>
            <a:r>
              <a:rPr lang="en-GB" sz="3200" b="1" dirty="0">
                <a:solidFill>
                  <a:srgbClr val="002060"/>
                </a:solidFill>
              </a:rPr>
              <a:t> </a:t>
            </a:r>
            <a:r>
              <a:rPr lang="en-GB" sz="3200" b="1" dirty="0" err="1">
                <a:solidFill>
                  <a:srgbClr val="002060"/>
                </a:solidFill>
              </a:rPr>
              <a:t>bạn</a:t>
            </a:r>
            <a:r>
              <a:rPr lang="en-GB" sz="3200" b="1" dirty="0">
                <a:solidFill>
                  <a:srgbClr val="002060"/>
                </a:solidFill>
              </a:rPr>
              <a:t> </a:t>
            </a:r>
            <a:r>
              <a:rPr lang="en-GB" sz="3200" b="1" dirty="0" err="1">
                <a:solidFill>
                  <a:srgbClr val="002060"/>
                </a:solidFill>
              </a:rPr>
              <a:t>Ngọc</a:t>
            </a:r>
            <a:r>
              <a:rPr lang="en-GB" sz="3200" b="1" dirty="0">
                <a:solidFill>
                  <a:srgbClr val="002060"/>
                </a:solidFill>
              </a:rPr>
              <a:t> </a:t>
            </a:r>
            <a:r>
              <a:rPr lang="en-GB" sz="3200" b="1" dirty="0" err="1">
                <a:solidFill>
                  <a:srgbClr val="002060"/>
                </a:solidFill>
              </a:rPr>
              <a:t>thông</a:t>
            </a:r>
            <a:r>
              <a:rPr lang="en-GB" sz="3200" b="1" dirty="0">
                <a:solidFill>
                  <a:srgbClr val="002060"/>
                </a:solidFill>
              </a:rPr>
              <a:t> qua ổ </a:t>
            </a:r>
            <a:r>
              <a:rPr lang="en-GB" sz="3200" b="1" dirty="0" err="1">
                <a:solidFill>
                  <a:srgbClr val="002060"/>
                </a:solidFill>
              </a:rPr>
              <a:t>đĩa</a:t>
            </a:r>
            <a:r>
              <a:rPr lang="en-GB" sz="3200" b="1" dirty="0">
                <a:solidFill>
                  <a:srgbClr val="002060"/>
                </a:solidFill>
              </a:rPr>
              <a:t> </a:t>
            </a:r>
            <a:r>
              <a:rPr lang="en-GB" sz="3200" b="1" dirty="0" err="1">
                <a:solidFill>
                  <a:srgbClr val="002060"/>
                </a:solidFill>
              </a:rPr>
              <a:t>ngoài</a:t>
            </a:r>
            <a:r>
              <a:rPr lang="en-GB" sz="3200" b="1" dirty="0">
                <a:solidFill>
                  <a:srgbClr val="002060"/>
                </a:solidFill>
              </a:rPr>
              <a:t>:</a:t>
            </a:r>
          </a:p>
        </p:txBody>
      </p:sp>
      <p:pic>
        <p:nvPicPr>
          <p:cNvPr id="3" name="Picture 2">
            <a:extLst>
              <a:ext uri="{FF2B5EF4-FFF2-40B4-BE49-F238E27FC236}">
                <a16:creationId xmlns:a16="http://schemas.microsoft.com/office/drawing/2014/main" id="{50A08C9B-6C2A-C97F-2D2B-8B982D83AAE4}"/>
              </a:ext>
            </a:extLst>
          </p:cNvPr>
          <p:cNvPicPr>
            <a:picLocks noChangeAspect="1"/>
          </p:cNvPicPr>
          <p:nvPr/>
        </p:nvPicPr>
        <p:blipFill rotWithShape="1">
          <a:blip r:embed="rId2"/>
          <a:srcRect t="18188"/>
          <a:stretch/>
        </p:blipFill>
        <p:spPr>
          <a:xfrm>
            <a:off x="0" y="1247338"/>
            <a:ext cx="12192000" cy="5610661"/>
          </a:xfrm>
          <a:prstGeom prst="rect">
            <a:avLst/>
          </a:prstGeom>
        </p:spPr>
      </p:pic>
      <p:pic>
        <p:nvPicPr>
          <p:cNvPr id="2" name="Picture 1">
            <a:extLst>
              <a:ext uri="{FF2B5EF4-FFF2-40B4-BE49-F238E27FC236}">
                <a16:creationId xmlns:a16="http://schemas.microsoft.com/office/drawing/2014/main" id="{1ED52D8F-8670-4912-BD01-BD9EBC349599}"/>
              </a:ext>
            </a:extLst>
          </p:cNvPr>
          <p:cNvPicPr>
            <a:picLocks noChangeAspect="1"/>
          </p:cNvPicPr>
          <p:nvPr/>
        </p:nvPicPr>
        <p:blipFill>
          <a:blip r:embed="rId3"/>
          <a:stretch>
            <a:fillRect/>
          </a:stretch>
        </p:blipFill>
        <p:spPr>
          <a:xfrm>
            <a:off x="1" y="-25400"/>
            <a:ext cx="12191999" cy="6883399"/>
          </a:xfrm>
          <a:prstGeom prst="rect">
            <a:avLst/>
          </a:prstGeom>
        </p:spPr>
      </p:pic>
    </p:spTree>
    <p:extLst>
      <p:ext uri="{BB962C8B-B14F-4D97-AF65-F5344CB8AC3E}">
        <p14:creationId xmlns:p14="http://schemas.microsoft.com/office/powerpoint/2010/main" val="19364454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A close-up of a chalkboard&#10;&#10;Description automatically generated">
            <a:extLst>
              <a:ext uri="{FF2B5EF4-FFF2-40B4-BE49-F238E27FC236}">
                <a16:creationId xmlns:a16="http://schemas.microsoft.com/office/drawing/2014/main" id="{6ADA8E4F-DFA8-7495-9C6D-03C57B4F9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3" b="5983"/>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6F8D71F-B454-F6D3-2938-75B6360FC614}"/>
              </a:ext>
            </a:extLst>
          </p:cNvPr>
          <p:cNvSpPr/>
          <p:nvPr/>
        </p:nvSpPr>
        <p:spPr>
          <a:xfrm>
            <a:off x="1140603" y="0"/>
            <a:ext cx="2850781" cy="769441"/>
          </a:xfrm>
          <a:prstGeom prst="rect">
            <a:avLst/>
          </a:prstGeom>
          <a:noFill/>
        </p:spPr>
        <p:txBody>
          <a:bodyPr wrap="none" lIns="91440" tIns="45720" rIns="91440" bIns="45720">
            <a:spAutoFit/>
          </a:bodyPr>
          <a:lstStyle/>
          <a:p>
            <a:pPr algn="ctr"/>
            <a:r>
              <a:rPr lang="en-US" sz="4400" b="1" cap="none" spc="0" dirty="0" err="1">
                <a:ln w="0"/>
                <a:solidFill>
                  <a:srgbClr val="FF0000"/>
                </a:solidFill>
                <a:effectLst>
                  <a:reflection blurRad="6350" stA="53000" endA="300" endPos="35500" dir="5400000" sy="-90000" algn="bl" rotWithShape="0"/>
                </a:effectLst>
              </a:rPr>
              <a:t>Luyện</a:t>
            </a:r>
            <a:r>
              <a:rPr lang="en-US" sz="4400" b="1" cap="none" spc="0" dirty="0">
                <a:ln w="0"/>
                <a:solidFill>
                  <a:srgbClr val="FF0000"/>
                </a:solidFill>
                <a:effectLst>
                  <a:reflection blurRad="6350" stA="53000" endA="300" endPos="35500" dir="5400000" sy="-90000" algn="bl" rotWithShape="0"/>
                </a:effectLst>
              </a:rPr>
              <a:t> </a:t>
            </a:r>
            <a:r>
              <a:rPr lang="en-US" sz="4400" b="1" cap="none" spc="0" dirty="0" err="1">
                <a:ln w="0"/>
                <a:solidFill>
                  <a:srgbClr val="FF0000"/>
                </a:solidFill>
                <a:effectLst>
                  <a:reflection blurRad="6350" stA="53000" endA="300" endPos="35500" dir="5400000" sy="-90000" algn="bl" rotWithShape="0"/>
                </a:effectLst>
              </a:rPr>
              <a:t>tập</a:t>
            </a:r>
            <a:r>
              <a:rPr lang="en-US" sz="4400" b="1" cap="none" spc="0" dirty="0">
                <a:ln w="0"/>
                <a:solidFill>
                  <a:srgbClr val="FF0000"/>
                </a:solidFill>
                <a:effectLst>
                  <a:reflection blurRad="6350" stA="53000" endA="300" endPos="35500" dir="5400000" sy="-90000" algn="bl" rotWithShape="0"/>
                </a:effectLst>
              </a:rPr>
              <a:t>:</a:t>
            </a:r>
          </a:p>
        </p:txBody>
      </p:sp>
      <p:sp>
        <p:nvSpPr>
          <p:cNvPr id="3" name="TextBox 2">
            <a:extLst>
              <a:ext uri="{FF2B5EF4-FFF2-40B4-BE49-F238E27FC236}">
                <a16:creationId xmlns:a16="http://schemas.microsoft.com/office/drawing/2014/main" id="{B13A754F-693C-1D4D-7513-0D2A44B48200}"/>
              </a:ext>
            </a:extLst>
          </p:cNvPr>
          <p:cNvSpPr txBox="1"/>
          <p:nvPr/>
        </p:nvSpPr>
        <p:spPr>
          <a:xfrm>
            <a:off x="1233377" y="769441"/>
            <a:ext cx="9973339" cy="1384995"/>
          </a:xfrm>
          <a:prstGeom prst="rect">
            <a:avLst/>
          </a:prstGeom>
          <a:noFill/>
        </p:spPr>
        <p:txBody>
          <a:bodyPr wrap="square" rtlCol="0">
            <a:spAutoFit/>
          </a:bodyPr>
          <a:lstStyle/>
          <a:p>
            <a:pPr algn="just"/>
            <a:r>
              <a:rPr lang="en-GB" sz="2800" dirty="0">
                <a:solidFill>
                  <a:schemeClr val="bg1"/>
                </a:solidFill>
              </a:rPr>
              <a:t>	</a:t>
            </a:r>
            <a:r>
              <a:rPr lang="vi-VN" sz="2800" dirty="0">
                <a:solidFill>
                  <a:schemeClr val="bg1"/>
                </a:solidFill>
              </a:rPr>
              <a:t>Trong bài học Thực hành tạo sản phẩm số có tệp Giới thiệu phần mềm đã được lưu trong máy tính của em. Em hãy nêu cách chia sẻ tệp này sang máy tính của bạn.</a:t>
            </a:r>
            <a:endParaRPr lang="en-GB" sz="2800" dirty="0">
              <a:solidFill>
                <a:schemeClr val="bg1"/>
              </a:solidFill>
            </a:endParaRPr>
          </a:p>
        </p:txBody>
      </p:sp>
      <p:sp>
        <p:nvSpPr>
          <p:cNvPr id="4" name="TextBox 3">
            <a:extLst>
              <a:ext uri="{FF2B5EF4-FFF2-40B4-BE49-F238E27FC236}">
                <a16:creationId xmlns:a16="http://schemas.microsoft.com/office/drawing/2014/main" id="{EB0765F4-A08E-B309-130D-E494F7E3E4C0}"/>
              </a:ext>
            </a:extLst>
          </p:cNvPr>
          <p:cNvSpPr txBox="1"/>
          <p:nvPr/>
        </p:nvSpPr>
        <p:spPr>
          <a:xfrm>
            <a:off x="1403498" y="2232837"/>
            <a:ext cx="9803218" cy="3970318"/>
          </a:xfrm>
          <a:prstGeom prst="rect">
            <a:avLst/>
          </a:prstGeom>
          <a:noFill/>
        </p:spPr>
        <p:txBody>
          <a:bodyPr wrap="square" rtlCol="0">
            <a:spAutoFit/>
          </a:bodyPr>
          <a:lstStyle/>
          <a:p>
            <a:pPr algn="just"/>
            <a:r>
              <a:rPr lang="en-GB" sz="2800" b="1" dirty="0" err="1">
                <a:solidFill>
                  <a:srgbClr val="FF0000"/>
                </a:solidFill>
                <a:latin typeface="Times New Roman" panose="02020603050405020304" pitchFamily="18" charset="0"/>
                <a:cs typeface="Times New Roman" panose="02020603050405020304" pitchFamily="18" charset="0"/>
              </a:rPr>
              <a:t>Trả</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lời</a:t>
            </a:r>
            <a:r>
              <a:rPr lang="en-GB" sz="2800" b="1" dirty="0">
                <a:solidFill>
                  <a:srgbClr val="FF0000"/>
                </a:solidFill>
                <a:latin typeface="Times New Roman" panose="02020603050405020304" pitchFamily="18" charset="0"/>
                <a:cs typeface="Times New Roman" panose="02020603050405020304" pitchFamily="18" charset="0"/>
              </a:rPr>
              <a:t>:</a:t>
            </a:r>
          </a:p>
          <a:p>
            <a:pPr marL="342900" indent="-342900" algn="just">
              <a:buFontTx/>
              <a:buChar char="-"/>
            </a:pPr>
            <a:r>
              <a:rPr lang="en-GB" sz="2800" dirty="0" err="1">
                <a:solidFill>
                  <a:schemeClr val="bg1"/>
                </a:solidFill>
                <a:latin typeface="Times New Roman" panose="02020603050405020304" pitchFamily="18" charset="0"/>
                <a:cs typeface="Times New Roman" panose="02020603050405020304" pitchFamily="18" charset="0"/>
              </a:rPr>
              <a:t>Sử</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dụng</a:t>
            </a:r>
            <a:r>
              <a:rPr lang="en-GB" sz="2800" dirty="0">
                <a:solidFill>
                  <a:schemeClr val="bg1"/>
                </a:solidFill>
                <a:latin typeface="Times New Roman" panose="02020603050405020304" pitchFamily="18" charset="0"/>
                <a:cs typeface="Times New Roman" panose="02020603050405020304" pitchFamily="18" charset="0"/>
              </a:rPr>
              <a:t> USB:</a:t>
            </a:r>
          </a:p>
          <a:p>
            <a:pPr algn="just"/>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Cắm</a:t>
            </a:r>
            <a:r>
              <a:rPr lang="en-GB" sz="2800" dirty="0">
                <a:solidFill>
                  <a:schemeClr val="bg1"/>
                </a:solidFill>
                <a:latin typeface="Times New Roman" panose="02020603050405020304" pitchFamily="18" charset="0"/>
                <a:cs typeface="Times New Roman" panose="02020603050405020304" pitchFamily="18" charset="0"/>
              </a:rPr>
              <a:t>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vào</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của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em</a:t>
            </a:r>
            <a:r>
              <a:rPr lang="en-GB" sz="2800" dirty="0">
                <a:solidFill>
                  <a:schemeClr val="bg1"/>
                </a:solidFill>
                <a:latin typeface="Times New Roman" panose="02020603050405020304" pitchFamily="18" charset="0"/>
                <a:cs typeface="Times New Roman" panose="02020603050405020304" pitchFamily="18" charset="0"/>
              </a:rPr>
              <a:t>.</a:t>
            </a:r>
          </a:p>
          <a:p>
            <a:pPr algn="just"/>
            <a:r>
              <a:rPr lang="en-GB" sz="2800" dirty="0">
                <a:solidFill>
                  <a:schemeClr val="bg1"/>
                </a:solidFill>
                <a:latin typeface="Times New Roman" panose="02020603050405020304" pitchFamily="18" charset="0"/>
                <a:cs typeface="Times New Roman" panose="02020603050405020304" pitchFamily="18" charset="0"/>
              </a:rPr>
              <a:t>+ Sao </a:t>
            </a:r>
            <a:r>
              <a:rPr lang="en-GB" sz="2800" dirty="0" err="1">
                <a:solidFill>
                  <a:schemeClr val="bg1"/>
                </a:solidFill>
                <a:latin typeface="Times New Roman" panose="02020603050405020304" pitchFamily="18" charset="0"/>
                <a:cs typeface="Times New Roman" panose="02020603050405020304" pitchFamily="18" charset="0"/>
              </a:rPr>
              <a:t>chép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tệp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Giới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thiệu</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phần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mềm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từ</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của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em</a:t>
            </a:r>
            <a:r>
              <a:rPr lang="en-GB" sz="2800" dirty="0">
                <a:solidFill>
                  <a:schemeClr val="bg1"/>
                </a:solidFill>
                <a:latin typeface="Times New Roman" panose="02020603050405020304" pitchFamily="18" charset="0"/>
                <a:cs typeface="Times New Roman" panose="02020603050405020304" pitchFamily="18" charset="0"/>
              </a:rPr>
              <a:t> sang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a:t>
            </a:r>
          </a:p>
          <a:p>
            <a:pPr algn="just"/>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Ngắt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kết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nối</a:t>
            </a:r>
            <a:r>
              <a:rPr lang="en-GB" sz="2800" dirty="0">
                <a:solidFill>
                  <a:schemeClr val="bg1"/>
                </a:solidFill>
                <a:latin typeface="Times New Roman" panose="02020603050405020304" pitchFamily="18" charset="0"/>
                <a:cs typeface="Times New Roman" panose="02020603050405020304" pitchFamily="18" charset="0"/>
              </a:rPr>
              <a:t>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 ở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em</a:t>
            </a:r>
            <a:r>
              <a:rPr lang="en-GB" sz="2800" dirty="0">
                <a:solidFill>
                  <a:schemeClr val="bg1"/>
                </a:solidFill>
                <a:latin typeface="Times New Roman" panose="02020603050405020304" pitchFamily="18" charset="0"/>
                <a:cs typeface="Times New Roman" panose="02020603050405020304" pitchFamily="18" charset="0"/>
              </a:rPr>
              <a:t>.</a:t>
            </a:r>
          </a:p>
          <a:p>
            <a:pPr algn="just"/>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Cắm</a:t>
            </a:r>
            <a:r>
              <a:rPr lang="en-GB" sz="2800" dirty="0">
                <a:solidFill>
                  <a:schemeClr val="bg1"/>
                </a:solidFill>
                <a:latin typeface="Times New Roman" panose="02020603050405020304" pitchFamily="18" charset="0"/>
                <a:cs typeface="Times New Roman" panose="02020603050405020304" pitchFamily="18" charset="0"/>
              </a:rPr>
              <a:t>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vào</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của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bạn</a:t>
            </a:r>
            <a:r>
              <a:rPr lang="en-GB" sz="2800" dirty="0">
                <a:solidFill>
                  <a:schemeClr val="bg1"/>
                </a:solidFill>
                <a:latin typeface="Times New Roman" panose="02020603050405020304" pitchFamily="18" charset="0"/>
                <a:cs typeface="Times New Roman" panose="02020603050405020304" pitchFamily="18" charset="0"/>
              </a:rPr>
              <a:t>.</a:t>
            </a:r>
          </a:p>
          <a:p>
            <a:pPr algn="just"/>
            <a:r>
              <a:rPr lang="en-GB" sz="2800" dirty="0">
                <a:solidFill>
                  <a:schemeClr val="bg1"/>
                </a:solidFill>
                <a:latin typeface="Times New Roman" panose="02020603050405020304" pitchFamily="18" charset="0"/>
                <a:cs typeface="Times New Roman" panose="02020603050405020304" pitchFamily="18" charset="0"/>
              </a:rPr>
              <a:t>+ Sao </a:t>
            </a:r>
            <a:r>
              <a:rPr lang="en-GB" sz="2800" dirty="0" err="1">
                <a:solidFill>
                  <a:schemeClr val="bg1"/>
                </a:solidFill>
                <a:latin typeface="Times New Roman" panose="02020603050405020304" pitchFamily="18" charset="0"/>
                <a:cs typeface="Times New Roman" panose="02020603050405020304" pitchFamily="18" charset="0"/>
              </a:rPr>
              <a:t>chép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tệp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từ</a:t>
            </a:r>
            <a:r>
              <a:rPr lang="en-GB" sz="2800" dirty="0">
                <a:solidFill>
                  <a:schemeClr val="bg1"/>
                </a:solidFill>
                <a:latin typeface="Times New Roman" panose="02020603050405020304" pitchFamily="18" charset="0"/>
                <a:cs typeface="Times New Roman" panose="02020603050405020304" pitchFamily="18" charset="0"/>
              </a:rPr>
              <a:t>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 sang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của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bạn</a:t>
            </a:r>
            <a:r>
              <a:rPr lang="en-GB" sz="2800" dirty="0">
                <a:solidFill>
                  <a:schemeClr val="bg1"/>
                </a:solidFill>
                <a:latin typeface="Times New Roman" panose="02020603050405020304" pitchFamily="18" charset="0"/>
                <a:cs typeface="Times New Roman" panose="02020603050405020304" pitchFamily="18" charset="0"/>
              </a:rPr>
              <a:t>.</a:t>
            </a:r>
          </a:p>
          <a:p>
            <a:pPr algn="just"/>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Ngắt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kết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nối</a:t>
            </a:r>
            <a:r>
              <a:rPr lang="en-GB" sz="2800" dirty="0">
                <a:solidFill>
                  <a:schemeClr val="bg1"/>
                </a:solidFill>
                <a:latin typeface="Times New Roman" panose="02020603050405020304" pitchFamily="18" charset="0"/>
                <a:cs typeface="Times New Roman" panose="02020603050405020304" pitchFamily="18" charset="0"/>
              </a:rPr>
              <a:t> USB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ổ </a:t>
            </a:r>
            <a:r>
              <a:rPr lang="en-GB" sz="2800" dirty="0" err="1">
                <a:solidFill>
                  <a:schemeClr val="bg1"/>
                </a:solidFill>
                <a:latin typeface="Times New Roman" panose="02020603050405020304" pitchFamily="18" charset="0"/>
                <a:cs typeface="Times New Roman" panose="02020603050405020304" pitchFamily="18" charset="0"/>
              </a:rPr>
              <a:t>đĩa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ngoài</a:t>
            </a:r>
            <a:r>
              <a:rPr lang="en-GB" sz="2800" dirty="0">
                <a:solidFill>
                  <a:schemeClr val="bg1"/>
                </a:solidFill>
                <a:latin typeface="Times New Roman" panose="02020603050405020304" pitchFamily="18" charset="0"/>
                <a:cs typeface="Times New Roman" panose="02020603050405020304" pitchFamily="18" charset="0"/>
              </a:rPr>
              <a:t> ở </a:t>
            </a:r>
            <a:r>
              <a:rPr lang="en-GB" sz="2800" dirty="0" err="1">
                <a:solidFill>
                  <a:schemeClr val="bg1"/>
                </a:solidFill>
                <a:latin typeface="Times New Roman" panose="02020603050405020304" pitchFamily="18" charset="0"/>
                <a:cs typeface="Times New Roman" panose="02020603050405020304" pitchFamily="18" charset="0"/>
              </a:rPr>
              <a:t>máy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tính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bạn</a:t>
            </a:r>
            <a:r>
              <a:rPr lang="en-GB"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2106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F9BB88F-AF0E-175E-424D-8A4C3824D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DE35596-64E2-34A7-6D44-0607B9F03CE0}"/>
              </a:ext>
            </a:extLst>
          </p:cNvPr>
          <p:cNvSpPr/>
          <p:nvPr/>
        </p:nvSpPr>
        <p:spPr>
          <a:xfrm>
            <a:off x="1852519" y="372991"/>
            <a:ext cx="2936766"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reflection blurRad="6350" stA="53000" endA="300" endPos="35500" dir="5400000" sy="-90000" algn="bl" rotWithShape="0"/>
                </a:effectLst>
              </a:rPr>
              <a:t>Vận</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dụng</a:t>
            </a:r>
            <a:endParaRPr lang="en-US" sz="5400" b="0" cap="none" spc="0" dirty="0">
              <a:ln w="0"/>
              <a:solidFill>
                <a:srgbClr val="FF0000"/>
              </a:solidFill>
              <a:effectLst>
                <a:reflection blurRad="6350" stA="53000" endA="300" endPos="35500" dir="5400000" sy="-90000" algn="bl" rotWithShape="0"/>
              </a:effectLst>
            </a:endParaRPr>
          </a:p>
        </p:txBody>
      </p:sp>
      <p:sp>
        <p:nvSpPr>
          <p:cNvPr id="6" name="TextBox 5">
            <a:extLst>
              <a:ext uri="{FF2B5EF4-FFF2-40B4-BE49-F238E27FC236}">
                <a16:creationId xmlns:a16="http://schemas.microsoft.com/office/drawing/2014/main" id="{101F72C5-B9E0-5E39-EE3A-092114E62D89}"/>
              </a:ext>
            </a:extLst>
          </p:cNvPr>
          <p:cNvSpPr txBox="1"/>
          <p:nvPr/>
        </p:nvSpPr>
        <p:spPr>
          <a:xfrm>
            <a:off x="861237" y="1648047"/>
            <a:ext cx="10281684" cy="1569660"/>
          </a:xfrm>
          <a:prstGeom prst="rect">
            <a:avLst/>
          </a:prstGeom>
          <a:noFill/>
        </p:spPr>
        <p:txBody>
          <a:bodyPr wrap="square" rtlCol="0">
            <a:spAutoFit/>
          </a:bodyPr>
          <a:lstStyle/>
          <a:p>
            <a:pPr algn="just"/>
            <a:r>
              <a:rPr lang="en-GB"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máy tính của em có một số tệp ảnh mà em yêu thích. Hãy chia sẻ những tệp ảnh này với một người bạn và cho biết em sẽ thực hiện bằng cách nào?</a:t>
            </a:r>
            <a:endParaRPr lang="en-GB"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3FF22A7-5597-239A-B4B0-D8C4F2BE6794}"/>
              </a:ext>
            </a:extLst>
          </p:cNvPr>
          <p:cNvSpPr txBox="1"/>
          <p:nvPr/>
        </p:nvSpPr>
        <p:spPr>
          <a:xfrm>
            <a:off x="861237" y="3217707"/>
            <a:ext cx="10281684" cy="1569660"/>
          </a:xfrm>
          <a:prstGeom prst="rect">
            <a:avLst/>
          </a:prstGeom>
          <a:noFill/>
        </p:spPr>
        <p:txBody>
          <a:bodyPr wrap="square" rtlCol="0">
            <a:spAutoFit/>
          </a:bodyPr>
          <a:lstStyle/>
          <a:p>
            <a:pPr algn="just"/>
            <a:r>
              <a:rPr lang="en-GB" sz="3200" b="1" dirty="0" err="1">
                <a:solidFill>
                  <a:srgbClr val="FF0000"/>
                </a:solidFill>
                <a:latin typeface="Times New Roman" panose="02020603050405020304" pitchFamily="18" charset="0"/>
                <a:cs typeface="Times New Roman" panose="02020603050405020304" pitchFamily="18" charset="0"/>
              </a:rPr>
              <a:t>Trả</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lời</a:t>
            </a:r>
            <a:r>
              <a:rPr lang="en-GB" sz="3200" b="1" dirty="0">
                <a:solidFill>
                  <a:srgbClr val="FF0000"/>
                </a:solidFill>
                <a:latin typeface="Times New Roman" panose="02020603050405020304" pitchFamily="18" charset="0"/>
                <a:cs typeface="Times New Roman" panose="02020603050405020304" pitchFamily="18" charset="0"/>
              </a:rPr>
              <a:t>:</a:t>
            </a:r>
          </a:p>
          <a:p>
            <a:pPr algn="just"/>
            <a:r>
              <a:rPr lang="en-GB" sz="3200" dirty="0">
                <a:latin typeface="Times New Roman" panose="02020603050405020304" pitchFamily="18" charset="0"/>
                <a:cs typeface="Times New Roman" panose="02020603050405020304" pitchFamily="18" charset="0"/>
              </a:rPr>
              <a:t>	</a:t>
            </a:r>
            <a:r>
              <a:rPr lang="vi-VN" sz="3200" b="1" dirty="0">
                <a:solidFill>
                  <a:schemeClr val="accent3"/>
                </a:solidFill>
                <a:latin typeface="Times New Roman" panose="02020603050405020304" pitchFamily="18" charset="0"/>
                <a:cs typeface="Times New Roman" panose="02020603050405020304" pitchFamily="18" charset="0"/>
              </a:rPr>
              <a:t>Em sẽ thực hiện bằng cách sao chép tệp ảnh từ máy tính của em sang máy tính của bạn bằng USB.</a:t>
            </a:r>
            <a:endParaRPr lang="en-GB" sz="3200" b="1"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028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26176824-7946-6969-3841-DD5C101DF4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6152" name="Rectangle 6151">
              <a:extLst>
                <a:ext uri="{FF2B5EF4-FFF2-40B4-BE49-F238E27FC236}">
                  <a16:creationId xmlns:a16="http://schemas.microsoft.com/office/drawing/2014/main" id="{C5675077-BFF1-36B0-EA6D-B4599DBA7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6" name="Rectangle 6155">
              <a:extLst>
                <a:ext uri="{FF2B5EF4-FFF2-40B4-BE49-F238E27FC236}">
                  <a16:creationId xmlns:a16="http://schemas.microsoft.com/office/drawing/2014/main" id="{F637796C-75D6-BAA5-036C-0E9E7F85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6BFBD50A-DBB5-04FA-45B9-183C84E4C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2659E1E-0E9F-DC4F-40A9-CFA17EDF7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6146" name="Picture 2">
            <a:extLst>
              <a:ext uri="{FF2B5EF4-FFF2-40B4-BE49-F238E27FC236}">
                <a16:creationId xmlns:a16="http://schemas.microsoft.com/office/drawing/2014/main" id="{44C1D31E-FA07-7BE2-D389-64C545390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527" r="1" b="831"/>
          <a:stretch/>
        </p:blipFill>
        <p:spPr bwMode="auto">
          <a:xfrm>
            <a:off x="122716" y="115738"/>
            <a:ext cx="11938653" cy="66188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57ECAC-3D2A-54ED-5EB4-819CA299C3BF}"/>
              </a:ext>
            </a:extLst>
          </p:cNvPr>
          <p:cNvSpPr/>
          <p:nvPr/>
        </p:nvSpPr>
        <p:spPr>
          <a:xfrm>
            <a:off x="1987369" y="287930"/>
            <a:ext cx="2539478" cy="830997"/>
          </a:xfrm>
          <a:prstGeom prst="rect">
            <a:avLst/>
          </a:prstGeom>
          <a:noFill/>
        </p:spPr>
        <p:txBody>
          <a:bodyPr wrap="none" lIns="91440" tIns="45720" rIns="91440" bIns="45720">
            <a:spAutoFit/>
          </a:bodyPr>
          <a:lstStyle/>
          <a:p>
            <a:pPr algn="ctr"/>
            <a:r>
              <a:rPr lang="en-US" sz="4800" b="1" cap="none" spc="0" dirty="0" err="1">
                <a:ln w="0"/>
                <a:solidFill>
                  <a:srgbClr val="FF0000"/>
                </a:solidFill>
                <a:effectLst>
                  <a:reflection blurRad="6350" stA="53000" endA="300" endPos="35500" dir="5400000" sy="-90000" algn="bl" rotWithShape="0"/>
                </a:effectLst>
              </a:rPr>
              <a:t>Ghi</a:t>
            </a:r>
            <a:r>
              <a:rPr lang="en-US" sz="4800" b="1" cap="none" spc="0" dirty="0">
                <a:ln w="0"/>
                <a:solidFill>
                  <a:srgbClr val="FF0000"/>
                </a:solidFill>
                <a:effectLst>
                  <a:reflection blurRad="6350" stA="53000" endA="300" endPos="35500" dir="5400000" sy="-90000" algn="bl" rotWithShape="0"/>
                </a:effectLst>
              </a:rPr>
              <a:t> </a:t>
            </a:r>
            <a:r>
              <a:rPr lang="en-US" sz="4800" b="1" cap="none" spc="0" dirty="0" err="1">
                <a:ln w="0"/>
                <a:solidFill>
                  <a:srgbClr val="FF0000"/>
                </a:solidFill>
                <a:effectLst>
                  <a:reflection blurRad="6350" stA="53000" endA="300" endPos="35500" dir="5400000" sy="-90000" algn="bl" rotWithShape="0"/>
                </a:effectLst>
              </a:rPr>
              <a:t>nhớ</a:t>
            </a:r>
            <a:r>
              <a:rPr lang="en-US" sz="4800" b="1" cap="none" spc="0" dirty="0">
                <a:ln w="0"/>
                <a:solidFill>
                  <a:srgbClr val="FF0000"/>
                </a:solidFill>
                <a:effectLst>
                  <a:reflection blurRad="6350" stA="53000" endA="300" endPos="35500" dir="5400000" sy="-90000" algn="bl" rotWithShape="0"/>
                </a:effectLst>
              </a:rPr>
              <a:t>:</a:t>
            </a:r>
          </a:p>
        </p:txBody>
      </p:sp>
      <p:sp>
        <p:nvSpPr>
          <p:cNvPr id="3" name="TextBox 2">
            <a:extLst>
              <a:ext uri="{FF2B5EF4-FFF2-40B4-BE49-F238E27FC236}">
                <a16:creationId xmlns:a16="http://schemas.microsoft.com/office/drawing/2014/main" id="{2809F6AA-270C-1E1C-3F44-E332B771B772}"/>
              </a:ext>
            </a:extLst>
          </p:cNvPr>
          <p:cNvSpPr txBox="1"/>
          <p:nvPr/>
        </p:nvSpPr>
        <p:spPr>
          <a:xfrm>
            <a:off x="2036310" y="1021870"/>
            <a:ext cx="8111464" cy="304698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Khi trao đổi, hợp tác để tìm kiếm và chia sẻ thông tin, em có thể tìm được nhanh và nhiều thông tin phù hợp.</a:t>
            </a:r>
            <a:endParaRPr lang="en-GB"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 Thiết bị nhớ, ổ đĩa ngoài, thư điện tử hoặc các ứng dụng giao tiếp trực tuyến là các phương tiện giúp trao đổi thông tin.</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8168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A blank sign in a park&#10;&#10;Description automatically generated">
            <a:extLst>
              <a:ext uri="{FF2B5EF4-FFF2-40B4-BE49-F238E27FC236}">
                <a16:creationId xmlns:a16="http://schemas.microsoft.com/office/drawing/2014/main" id="{3662B25C-BB67-4475-FB59-8BF913C36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44" b="1421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3D8F0C-4ABF-9A75-BBD7-9B8966DE99C0}"/>
              </a:ext>
            </a:extLst>
          </p:cNvPr>
          <p:cNvSpPr/>
          <p:nvPr/>
        </p:nvSpPr>
        <p:spPr>
          <a:xfrm>
            <a:off x="1811101" y="1096005"/>
            <a:ext cx="2658100" cy="707886"/>
          </a:xfrm>
          <a:prstGeom prst="rect">
            <a:avLst/>
          </a:prstGeom>
          <a:noFill/>
        </p:spPr>
        <p:txBody>
          <a:bodyPr wrap="none" lIns="91440" tIns="45720" rIns="91440" bIns="45720">
            <a:spAutoFit/>
          </a:bodyPr>
          <a:lstStyle/>
          <a:p>
            <a:pPr algn="ctr"/>
            <a:r>
              <a:rPr lang="en-US" sz="40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Khởi</a:t>
            </a:r>
            <a:r>
              <a:rPr lang="en-US" sz="4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 </a:t>
            </a:r>
            <a:r>
              <a:rPr lang="en-US" sz="4000" b="1" cap="none" spc="0" dirty="0" err="1">
                <a:ln w="10160">
                  <a:solidFill>
                    <a:schemeClr val="accent5"/>
                  </a:solidFill>
                  <a:prstDash val="solid"/>
                </a:ln>
                <a:solidFill>
                  <a:srgbClr val="FF0000"/>
                </a:solidFill>
                <a:effectLst>
                  <a:outerShdw blurRad="38100" dist="22860" dir="5400000" algn="tl" rotWithShape="0">
                    <a:srgbClr val="000000">
                      <a:alpha val="30000"/>
                    </a:srgbClr>
                  </a:outerShdw>
                </a:effectLst>
              </a:rPr>
              <a:t>động</a:t>
            </a:r>
            <a:r>
              <a:rPr lang="en-US" sz="4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a:t>
            </a:r>
          </a:p>
        </p:txBody>
      </p:sp>
      <p:sp>
        <p:nvSpPr>
          <p:cNvPr id="3" name="TextBox 2">
            <a:extLst>
              <a:ext uri="{FF2B5EF4-FFF2-40B4-BE49-F238E27FC236}">
                <a16:creationId xmlns:a16="http://schemas.microsoft.com/office/drawing/2014/main" id="{62C6B85E-17F6-F373-4D9D-E9DC0DAE12DE}"/>
              </a:ext>
            </a:extLst>
          </p:cNvPr>
          <p:cNvSpPr txBox="1"/>
          <p:nvPr/>
        </p:nvSpPr>
        <p:spPr>
          <a:xfrm>
            <a:off x="1809577" y="1613118"/>
            <a:ext cx="8729331" cy="1815882"/>
          </a:xfrm>
          <a:prstGeom prst="rect">
            <a:avLst/>
          </a:prstGeom>
          <a:noFill/>
        </p:spPr>
        <p:txBody>
          <a:bodyPr wrap="square" rtlCol="0">
            <a:spAutoFit/>
          </a:bodyPr>
          <a:lstStyle/>
          <a:p>
            <a:pPr algn="just"/>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một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hoạch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chuyến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thăm</a:t>
            </a:r>
            <a:r>
              <a:rPr lang="en-GB" sz="2800"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Bảo</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tàng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Dân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tộc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Việt</a:t>
            </a:r>
            <a:r>
              <a:rPr lang="en-GB" sz="2800" b="1" dirty="0">
                <a:latin typeface="Times New Roman" panose="02020603050405020304" pitchFamily="18" charset="0"/>
                <a:cs typeface="Times New Roman" panose="02020603050405020304" pitchFamily="18" charset="0"/>
              </a:rPr>
              <a:t> Nam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lớp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cần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tìm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thông</a:t>
            </a:r>
            <a:r>
              <a:rPr lang="en-GB" sz="2800" dirty="0">
                <a:latin typeface="Times New Roman" panose="02020603050405020304" pitchFamily="18" charset="0"/>
                <a:cs typeface="Times New Roman" panose="02020603050405020304" pitchFamily="18" charset="0"/>
              </a:rPr>
              <a:t> tin </a:t>
            </a:r>
            <a:r>
              <a:rPr lang="en-GB" sz="2800" dirty="0" err="1">
                <a:latin typeface="Times New Roman" panose="02020603050405020304" pitchFamily="18" charset="0"/>
                <a:cs typeface="Times New Roman" panose="02020603050405020304" pitchFamily="18" charset="0"/>
              </a:rPr>
              <a:t>trên</a:t>
            </a:r>
            <a:r>
              <a:rPr lang="en-GB" sz="2800" dirty="0">
                <a:latin typeface="Times New Roman" panose="02020603050405020304" pitchFamily="18" charset="0"/>
                <a:cs typeface="Times New Roman" panose="02020603050405020304" pitchFamily="18" charset="0"/>
              </a:rPr>
              <a:t> website </a:t>
            </a:r>
            <a:r>
              <a:rPr lang="en-GB" sz="2800" dirty="0" err="1">
                <a:latin typeface="Times New Roman" panose="02020603050405020304" pitchFamily="18" charset="0"/>
                <a:cs typeface="Times New Roman" panose="02020603050405020304" pitchFamily="18" charset="0"/>
              </a:rPr>
              <a:t>của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tàng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này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Nhiệm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vụ</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giao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một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bạn</a:t>
            </a:r>
            <a:r>
              <a:rPr lang="en-GB" sz="2800" dirty="0">
                <a:latin typeface="Times New Roman" panose="02020603050405020304" pitchFamily="18" charset="0"/>
                <a:cs typeface="Times New Roman" panose="02020603050405020304" pitchFamily="18" charset="0"/>
              </a:rPr>
              <a:t> hay </a:t>
            </a:r>
            <a:r>
              <a:rPr lang="en-GB" sz="2800" dirty="0" err="1">
                <a:latin typeface="Times New Roman" panose="02020603050405020304" pitchFamily="18" charset="0"/>
                <a:cs typeface="Times New Roman" panose="02020603050405020304" pitchFamily="18" charset="0"/>
              </a:rPr>
              <a:t>một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nhóm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bạn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hợp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thực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hiện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Vì</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sao</a:t>
            </a:r>
            <a:r>
              <a:rPr lang="en-GB" sz="28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598AC9A-2AAE-9A33-F15F-D7081CC86010}"/>
              </a:ext>
            </a:extLst>
          </p:cNvPr>
          <p:cNvSpPr txBox="1"/>
          <p:nvPr/>
        </p:nvSpPr>
        <p:spPr>
          <a:xfrm>
            <a:off x="1808053" y="3359888"/>
            <a:ext cx="8615939" cy="2246769"/>
          </a:xfrm>
          <a:prstGeom prst="rect">
            <a:avLst/>
          </a:prstGeom>
          <a:noFill/>
        </p:spPr>
        <p:txBody>
          <a:bodyPr wrap="square" rtlCol="0">
            <a:spAutoFit/>
          </a:bodyPr>
          <a:lstStyle/>
          <a:p>
            <a:pPr algn="just"/>
            <a:r>
              <a:rPr lang="en-GB"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Nhiệm vụ đó nên giao cho một nhóm bạn hợp tác thực hiện bởi vì việc tìm kiếm thông tin trên website rất nhiều nên chia cho nhóm bạn và phân công mỗi người tìm một nội dung đã được phân công sẽ tiết kiệm được thời gian mà lại hiệu quả.</a:t>
            </a:r>
            <a:endParaRPr lang="en-GB"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8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3D25D-5EBB-0B25-22F3-E4DA1A6DF06F}"/>
              </a:ext>
            </a:extLst>
          </p:cNvPr>
          <p:cNvPicPr>
            <a:picLocks noChangeAspect="1"/>
          </p:cNvPicPr>
          <p:nvPr/>
        </p:nvPicPr>
        <p:blipFill>
          <a:blip r:embed="rId2"/>
          <a:stretch>
            <a:fillRect/>
          </a:stretch>
        </p:blipFill>
        <p:spPr>
          <a:xfrm>
            <a:off x="0" y="1408339"/>
            <a:ext cx="12192000" cy="5449661"/>
          </a:xfrm>
          <a:prstGeom prst="rect">
            <a:avLst/>
          </a:prstGeom>
        </p:spPr>
      </p:pic>
      <p:sp>
        <p:nvSpPr>
          <p:cNvPr id="4" name="Rectangle 3">
            <a:extLst>
              <a:ext uri="{FF2B5EF4-FFF2-40B4-BE49-F238E27FC236}">
                <a16:creationId xmlns:a16="http://schemas.microsoft.com/office/drawing/2014/main" id="{256F5C5A-A9B6-4EA7-DCB6-FB6F39D16246}"/>
              </a:ext>
            </a:extLst>
          </p:cNvPr>
          <p:cNvSpPr/>
          <p:nvPr/>
        </p:nvSpPr>
        <p:spPr>
          <a:xfrm>
            <a:off x="89357" y="192238"/>
            <a:ext cx="890859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reflection blurRad="6350" stA="53000" endA="300" endPos="35500" dir="5400000" sy="-90000" algn="bl" rotWithShape="0"/>
                </a:effectLst>
              </a:rPr>
              <a:t>1. </a:t>
            </a:r>
            <a:r>
              <a:rPr lang="en-US" sz="5400" dirty="0" err="1">
                <a:ln w="0"/>
                <a:solidFill>
                  <a:srgbClr val="FF0000"/>
                </a:solidFill>
                <a:effectLst>
                  <a:reflection blurRad="6350" stA="53000" endA="300" endPos="35500" dir="5400000" sy="-90000" algn="bl" rotWithShape="0"/>
                </a:effectLst>
              </a:rPr>
              <a:t>H</a:t>
            </a:r>
            <a:r>
              <a:rPr lang="en-US" sz="5400" b="0" cap="none" spc="0" dirty="0" err="1">
                <a:ln w="0"/>
                <a:solidFill>
                  <a:srgbClr val="FF0000"/>
                </a:solidFill>
                <a:effectLst>
                  <a:reflection blurRad="6350" stA="53000" endA="300" endPos="35500" dir="5400000" sy="-90000" algn="bl" rotWithShape="0"/>
                </a:effectLst>
              </a:rPr>
              <a:t>ợp</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tác</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tìm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kiếm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thông</a:t>
            </a:r>
            <a:r>
              <a:rPr lang="en-US" sz="5400" b="0" cap="none" spc="0" dirty="0">
                <a:ln w="0"/>
                <a:solidFill>
                  <a:srgbClr val="FF0000"/>
                </a:solidFill>
                <a:effectLst>
                  <a:reflection blurRad="6350" stA="53000" endA="300" endPos="35500" dir="5400000" sy="-90000" algn="bl" rotWithShape="0"/>
                </a:effectLst>
              </a:rPr>
              <a:t> tin</a:t>
            </a:r>
          </a:p>
        </p:txBody>
      </p:sp>
    </p:spTree>
    <p:extLst>
      <p:ext uri="{BB962C8B-B14F-4D97-AF65-F5344CB8AC3E}">
        <p14:creationId xmlns:p14="http://schemas.microsoft.com/office/powerpoint/2010/main" val="1574062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6F5C5A-A9B6-4EA7-DCB6-FB6F39D16246}"/>
              </a:ext>
            </a:extLst>
          </p:cNvPr>
          <p:cNvSpPr/>
          <p:nvPr/>
        </p:nvSpPr>
        <p:spPr>
          <a:xfrm>
            <a:off x="89357" y="192238"/>
            <a:ext cx="890859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reflection blurRad="6350" stA="53000" endA="300" endPos="35500" dir="5400000" sy="-90000" algn="bl" rotWithShape="0"/>
                </a:effectLst>
              </a:rPr>
              <a:t>1. </a:t>
            </a:r>
            <a:r>
              <a:rPr lang="en-US" sz="5400" dirty="0" err="1">
                <a:ln w="0"/>
                <a:solidFill>
                  <a:srgbClr val="FF0000"/>
                </a:solidFill>
                <a:effectLst>
                  <a:reflection blurRad="6350" stA="53000" endA="300" endPos="35500" dir="5400000" sy="-90000" algn="bl" rotWithShape="0"/>
                </a:effectLst>
              </a:rPr>
              <a:t>H</a:t>
            </a:r>
            <a:r>
              <a:rPr lang="en-US" sz="5400" b="0" cap="none" spc="0" dirty="0" err="1">
                <a:ln w="0"/>
                <a:solidFill>
                  <a:srgbClr val="FF0000"/>
                </a:solidFill>
                <a:effectLst>
                  <a:reflection blurRad="6350" stA="53000" endA="300" endPos="35500" dir="5400000" sy="-90000" algn="bl" rotWithShape="0"/>
                </a:effectLst>
              </a:rPr>
              <a:t>ợp</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tác</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tìm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kiếm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thông</a:t>
            </a:r>
            <a:r>
              <a:rPr lang="en-US" sz="5400" b="0" cap="none" spc="0" dirty="0">
                <a:ln w="0"/>
                <a:solidFill>
                  <a:srgbClr val="FF0000"/>
                </a:solidFill>
                <a:effectLst>
                  <a:reflection blurRad="6350" stA="53000" endA="300" endPos="35500" dir="5400000" sy="-90000" algn="bl" rotWithShape="0"/>
                </a:effectLst>
              </a:rPr>
              <a:t> tin</a:t>
            </a:r>
          </a:p>
        </p:txBody>
      </p:sp>
      <p:pic>
        <p:nvPicPr>
          <p:cNvPr id="7" name="Picture 6">
            <a:extLst>
              <a:ext uri="{FF2B5EF4-FFF2-40B4-BE49-F238E27FC236}">
                <a16:creationId xmlns:a16="http://schemas.microsoft.com/office/drawing/2014/main" id="{64F61D94-3C5A-5FBA-1BBB-6136F95B7EA8}"/>
              </a:ext>
            </a:extLst>
          </p:cNvPr>
          <p:cNvPicPr>
            <a:picLocks noChangeAspect="1"/>
          </p:cNvPicPr>
          <p:nvPr/>
        </p:nvPicPr>
        <p:blipFill>
          <a:blip r:embed="rId2"/>
          <a:stretch>
            <a:fillRect/>
          </a:stretch>
        </p:blipFill>
        <p:spPr>
          <a:xfrm>
            <a:off x="948733" y="1142591"/>
            <a:ext cx="10662019" cy="5715409"/>
          </a:xfrm>
          <a:prstGeom prst="rect">
            <a:avLst/>
          </a:prstGeom>
        </p:spPr>
      </p:pic>
    </p:spTree>
    <p:extLst>
      <p:ext uri="{BB962C8B-B14F-4D97-AF65-F5344CB8AC3E}">
        <p14:creationId xmlns:p14="http://schemas.microsoft.com/office/powerpoint/2010/main" val="14915547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6F5C5A-A9B6-4EA7-DCB6-FB6F39D16246}"/>
              </a:ext>
            </a:extLst>
          </p:cNvPr>
          <p:cNvSpPr/>
          <p:nvPr/>
        </p:nvSpPr>
        <p:spPr>
          <a:xfrm>
            <a:off x="131887" y="0"/>
            <a:ext cx="890859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reflection blurRad="6350" stA="53000" endA="300" endPos="35500" dir="5400000" sy="-90000" algn="bl" rotWithShape="0"/>
                </a:effectLst>
              </a:rPr>
              <a:t>1. </a:t>
            </a:r>
            <a:r>
              <a:rPr lang="en-US" sz="5400" dirty="0" err="1">
                <a:ln w="0"/>
                <a:solidFill>
                  <a:srgbClr val="FF0000"/>
                </a:solidFill>
                <a:effectLst>
                  <a:reflection blurRad="6350" stA="53000" endA="300" endPos="35500" dir="5400000" sy="-90000" algn="bl" rotWithShape="0"/>
                </a:effectLst>
              </a:rPr>
              <a:t>H</a:t>
            </a:r>
            <a:r>
              <a:rPr lang="en-US" sz="5400" b="0" cap="none" spc="0" dirty="0" err="1">
                <a:ln w="0"/>
                <a:solidFill>
                  <a:srgbClr val="FF0000"/>
                </a:solidFill>
                <a:effectLst>
                  <a:reflection blurRad="6350" stA="53000" endA="300" endPos="35500" dir="5400000" sy="-90000" algn="bl" rotWithShape="0"/>
                </a:effectLst>
              </a:rPr>
              <a:t>ợp</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tác</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tìm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kiếm</a:t>
            </a:r>
            <a:r>
              <a:rPr lang="en-US" sz="5400" b="0" cap="none" spc="0" dirty="0">
                <a:ln w="0"/>
                <a:solidFill>
                  <a:srgbClr val="FF0000"/>
                </a:solidFill>
                <a:effectLst>
                  <a:reflection blurRad="6350" stA="53000" endA="300" endPos="35500" dir="5400000" sy="-90000" algn="bl" rotWithShape="0"/>
                </a:effectLst>
              </a:rPr>
              <a:t> </a:t>
            </a:r>
            <a:r>
              <a:rPr lang="en-US" sz="5400" b="0" cap="none" spc="0" dirty="0" err="1">
                <a:ln w="0"/>
                <a:solidFill>
                  <a:srgbClr val="FF0000"/>
                </a:solidFill>
                <a:effectLst>
                  <a:reflection blurRad="6350" stA="53000" endA="300" endPos="35500" dir="5400000" sy="-90000" algn="bl" rotWithShape="0"/>
                </a:effectLst>
              </a:rPr>
              <a:t>thông</a:t>
            </a:r>
            <a:r>
              <a:rPr lang="en-US" sz="5400" b="0" cap="none" spc="0" dirty="0">
                <a:ln w="0"/>
                <a:solidFill>
                  <a:srgbClr val="FF0000"/>
                </a:solidFill>
                <a:effectLst>
                  <a:reflection blurRad="6350" stA="53000" endA="300" endPos="35500" dir="5400000" sy="-90000" algn="bl" rotWithShape="0"/>
                </a:effectLst>
              </a:rPr>
              <a:t> tin</a:t>
            </a:r>
          </a:p>
        </p:txBody>
      </p:sp>
      <p:pic>
        <p:nvPicPr>
          <p:cNvPr id="5" name="Picture 4">
            <a:extLst>
              <a:ext uri="{FF2B5EF4-FFF2-40B4-BE49-F238E27FC236}">
                <a16:creationId xmlns:a16="http://schemas.microsoft.com/office/drawing/2014/main" id="{090F4AE5-F423-4FA1-B2FD-BA41481B8132}"/>
              </a:ext>
            </a:extLst>
          </p:cNvPr>
          <p:cNvPicPr>
            <a:picLocks noChangeAspect="1"/>
          </p:cNvPicPr>
          <p:nvPr/>
        </p:nvPicPr>
        <p:blipFill>
          <a:blip r:embed="rId2"/>
          <a:stretch>
            <a:fillRect/>
          </a:stretch>
        </p:blipFill>
        <p:spPr>
          <a:xfrm>
            <a:off x="0" y="-14986"/>
            <a:ext cx="12191999" cy="6872986"/>
          </a:xfrm>
          <a:prstGeom prst="rect">
            <a:avLst/>
          </a:prstGeom>
        </p:spPr>
      </p:pic>
    </p:spTree>
    <p:extLst>
      <p:ext uri="{BB962C8B-B14F-4D97-AF65-F5344CB8AC3E}">
        <p14:creationId xmlns:p14="http://schemas.microsoft.com/office/powerpoint/2010/main" val="21488095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542B5-76AC-445C-9F76-558965F5E563}"/>
              </a:ext>
            </a:extLst>
          </p:cNvPr>
          <p:cNvPicPr>
            <a:picLocks noChangeAspect="1"/>
          </p:cNvPicPr>
          <p:nvPr/>
        </p:nvPicPr>
        <p:blipFill>
          <a:blip r:embed="rId2"/>
          <a:stretch>
            <a:fillRect/>
          </a:stretch>
        </p:blipFill>
        <p:spPr>
          <a:xfrm>
            <a:off x="0" y="0"/>
            <a:ext cx="12192000" cy="6860715"/>
          </a:xfrm>
          <a:prstGeom prst="rect">
            <a:avLst/>
          </a:prstGeom>
        </p:spPr>
      </p:pic>
    </p:spTree>
    <p:extLst>
      <p:ext uri="{BB962C8B-B14F-4D97-AF65-F5344CB8AC3E}">
        <p14:creationId xmlns:p14="http://schemas.microsoft.com/office/powerpoint/2010/main" val="31632116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9C706-FEAC-4B0C-8913-3DDE78ED0103}"/>
              </a:ext>
            </a:extLst>
          </p:cNvPr>
          <p:cNvPicPr>
            <a:picLocks noChangeAspect="1"/>
          </p:cNvPicPr>
          <p:nvPr/>
        </p:nvPicPr>
        <p:blipFill>
          <a:blip r:embed="rId2"/>
          <a:stretch>
            <a:fillRect/>
          </a:stretch>
        </p:blipFill>
        <p:spPr>
          <a:xfrm>
            <a:off x="0" y="7702"/>
            <a:ext cx="12192000" cy="6850298"/>
          </a:xfrm>
          <a:prstGeom prst="rect">
            <a:avLst/>
          </a:prstGeom>
        </p:spPr>
      </p:pic>
    </p:spTree>
    <p:extLst>
      <p:ext uri="{BB962C8B-B14F-4D97-AF65-F5344CB8AC3E}">
        <p14:creationId xmlns:p14="http://schemas.microsoft.com/office/powerpoint/2010/main" val="9496144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17A46-A000-49C3-8EEF-A51F6E3F4099}"/>
              </a:ext>
            </a:extLst>
          </p:cNvPr>
          <p:cNvPicPr>
            <a:picLocks noChangeAspect="1"/>
          </p:cNvPicPr>
          <p:nvPr/>
        </p:nvPicPr>
        <p:blipFill>
          <a:blip r:embed="rId2"/>
          <a:stretch>
            <a:fillRect/>
          </a:stretch>
        </p:blipFill>
        <p:spPr>
          <a:xfrm>
            <a:off x="0" y="-23215"/>
            <a:ext cx="12191999" cy="6881215"/>
          </a:xfrm>
          <a:prstGeom prst="rect">
            <a:avLst/>
          </a:prstGeom>
        </p:spPr>
      </p:pic>
    </p:spTree>
    <p:extLst>
      <p:ext uri="{BB962C8B-B14F-4D97-AF65-F5344CB8AC3E}">
        <p14:creationId xmlns:p14="http://schemas.microsoft.com/office/powerpoint/2010/main" val="32321783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CB5B5-3EC6-4CEB-AE87-9321547F2069}"/>
              </a:ext>
            </a:extLst>
          </p:cNvPr>
          <p:cNvPicPr>
            <a:picLocks noChangeAspect="1"/>
          </p:cNvPicPr>
          <p:nvPr/>
        </p:nvPicPr>
        <p:blipFill>
          <a:blip r:embed="rId2"/>
          <a:stretch>
            <a:fillRect/>
          </a:stretch>
        </p:blipFill>
        <p:spPr>
          <a:xfrm>
            <a:off x="0" y="-5876"/>
            <a:ext cx="12192000" cy="6863875"/>
          </a:xfrm>
          <a:prstGeom prst="rect">
            <a:avLst/>
          </a:prstGeom>
        </p:spPr>
      </p:pic>
    </p:spTree>
    <p:extLst>
      <p:ext uri="{BB962C8B-B14F-4D97-AF65-F5344CB8AC3E}">
        <p14:creationId xmlns:p14="http://schemas.microsoft.com/office/powerpoint/2010/main" val="54338045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471</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Nguyễn Trí</dc:creator>
  <cp:lastModifiedBy>Administrator</cp:lastModifiedBy>
  <cp:revision>2</cp:revision>
  <dcterms:created xsi:type="dcterms:W3CDTF">2024-10-07T02:01:15Z</dcterms:created>
  <dcterms:modified xsi:type="dcterms:W3CDTF">2024-12-25T10:43:00Z</dcterms:modified>
</cp:coreProperties>
</file>