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83" r:id="rId6"/>
    <p:sldId id="259" r:id="rId7"/>
    <p:sldId id="260" r:id="rId8"/>
    <p:sldId id="285" r:id="rId9"/>
    <p:sldId id="286" r:id="rId10"/>
    <p:sldId id="287" r:id="rId11"/>
    <p:sldId id="288" r:id="rId12"/>
    <p:sldId id="291" r:id="rId13"/>
    <p:sldId id="290" r:id="rId14"/>
    <p:sldId id="270" r:id="rId15"/>
    <p:sldId id="282" r:id="rId16"/>
    <p:sldId id="273" r:id="rId17"/>
    <p:sldId id="284" r:id="rId18"/>
    <p:sldId id="281"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9" d="100"/>
          <a:sy n="69" d="100"/>
        </p:scale>
        <p:origin x="2190"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890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6507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79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005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30494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141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2476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949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37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5AD98-6355-4105-87EA-7BBA6BC3F65F}"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9968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5AD98-6355-4105-87EA-7BBA6BC3F65F}" type="datetimeFigureOut">
              <a:rPr lang="en-US" smtClean="0"/>
              <a:t>12/25/2024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497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5AD98-6355-4105-87EA-7BBA6BC3F65F}" type="datetimeFigureOut">
              <a:rPr lang="en-US" smtClean="0"/>
              <a:t>12/25/2024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4250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AD98-6355-4105-87EA-7BBA6BC3F65F}" type="datetimeFigureOut">
              <a:rPr lang="en-US" smtClean="0"/>
              <a:t>12/25/2024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13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66368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6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5AD98-6355-4105-87EA-7BBA6BC3F65F}" type="datetimeFigureOut">
              <a:rPr lang="en-US" smtClean="0"/>
              <a:t>12/25/2024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B49EE-4FD3-4B97-8895-05D8BFE0A120}" type="slidenum">
              <a:rPr lang="en-US" smtClean="0"/>
              <a:t>‹#›</a:t>
            </a:fld>
            <a:endParaRPr lang="en-US"/>
          </a:p>
        </p:txBody>
      </p:sp>
    </p:spTree>
    <p:extLst>
      <p:ext uri="{BB962C8B-B14F-4D97-AF65-F5344CB8AC3E}">
        <p14:creationId xmlns:p14="http://schemas.microsoft.com/office/powerpoint/2010/main" val="17697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579168" y="1576382"/>
            <a:ext cx="9586919" cy="3477875"/>
          </a:xfrm>
          <a:prstGeom prst="rect">
            <a:avLst/>
          </a:prstGeom>
          <a:noFill/>
        </p:spPr>
        <p:txBody>
          <a:bodyPr wrap="none" rtlCol="0">
            <a:spAutoFit/>
          </a:bodyPr>
          <a:lstStyle/>
          <a:p>
            <a:pPr algn="ctr">
              <a:spcBef>
                <a:spcPts val="300"/>
              </a:spcBef>
              <a:spcAft>
                <a:spcPts val="300"/>
              </a:spcAft>
            </a:pPr>
            <a:r>
              <a:rPr lang="en-US" sz="4000" b="1" dirty="0">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4000" b="1" dirty="0">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4000" b="1" dirty="0">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4000" b="1" dirty="0">
                <a:solidFill>
                  <a:srgbClr val="0000CC"/>
                </a:solidFill>
                <a:latin typeface="Times New Roman" panose="02020603050405020304" pitchFamily="18" charset="0"/>
                <a:cs typeface="Times New Roman" panose="02020603050405020304" pitchFamily="18" charset="0"/>
              </a:rPr>
              <a:t>BÀI 3: LỢI ÍCH CỦA VIỆC</a:t>
            </a:r>
          </a:p>
          <a:p>
            <a:pPr algn="ctr">
              <a:spcBef>
                <a:spcPts val="300"/>
              </a:spcBef>
              <a:spcAft>
                <a:spcPts val="300"/>
              </a:spcAft>
            </a:pPr>
            <a:r>
              <a:rPr lang="en-US" sz="4000" b="1" dirty="0">
                <a:solidFill>
                  <a:srgbClr val="0000CC"/>
                </a:solidFill>
                <a:latin typeface="Times New Roman" panose="02020603050405020304" pitchFamily="18" charset="0"/>
                <a:cs typeface="Times New Roman" panose="02020603050405020304" pitchFamily="18" charset="0"/>
              </a:rPr>
              <a:t>SỬ DỤNG MÁY TÍNH THÀNH THẠO</a:t>
            </a:r>
          </a:p>
        </p:txBody>
      </p:sp>
    </p:spTree>
    <p:extLst>
      <p:ext uri="{BB962C8B-B14F-4D97-AF65-F5344CB8AC3E}">
        <p14:creationId xmlns:p14="http://schemas.microsoft.com/office/powerpoint/2010/main" val="118378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5DDE0-1CF9-477A-448E-C9B7C1188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92756"/>
            <a:ext cx="14306550" cy="7126454"/>
          </a:xfrm>
          <a:prstGeom prst="rect">
            <a:avLst/>
          </a:prstGeom>
        </p:spPr>
      </p:pic>
    </p:spTree>
    <p:extLst>
      <p:ext uri="{BB962C8B-B14F-4D97-AF65-F5344CB8AC3E}">
        <p14:creationId xmlns:p14="http://schemas.microsoft.com/office/powerpoint/2010/main" val="400497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FB33F-998E-4C77-A5F3-6F0AF772E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52400"/>
            <a:ext cx="14458949" cy="7467600"/>
          </a:xfrm>
          <a:prstGeom prst="rect">
            <a:avLst/>
          </a:prstGeom>
        </p:spPr>
      </p:pic>
    </p:spTree>
    <p:extLst>
      <p:ext uri="{BB962C8B-B14F-4D97-AF65-F5344CB8AC3E}">
        <p14:creationId xmlns:p14="http://schemas.microsoft.com/office/powerpoint/2010/main" val="123330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3201A5-FF0F-3223-2B69-C6B83F5FE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19" y="-495300"/>
            <a:ext cx="21139969" cy="7791449"/>
          </a:xfrm>
          <a:prstGeom prst="rect">
            <a:avLst/>
          </a:prstGeom>
        </p:spPr>
      </p:pic>
    </p:spTree>
    <p:extLst>
      <p:ext uri="{BB962C8B-B14F-4D97-AF65-F5344CB8AC3E}">
        <p14:creationId xmlns:p14="http://schemas.microsoft.com/office/powerpoint/2010/main" val="197503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500EBE-AE72-2148-C549-E7D33CF1A95E}"/>
              </a:ext>
            </a:extLst>
          </p:cNvPr>
          <p:cNvSpPr txBox="1"/>
          <p:nvPr/>
        </p:nvSpPr>
        <p:spPr>
          <a:xfrm>
            <a:off x="1647146" y="63893"/>
            <a:ext cx="8354104" cy="2554545"/>
          </a:xfrm>
          <a:prstGeom prst="rect">
            <a:avLst/>
          </a:prstGeom>
          <a:noFill/>
        </p:spPr>
        <p:txBody>
          <a:bodyPr wrap="squar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MÀ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3: LỢI ÍCH CỦA VIỆC</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SỬ DỤNG MÁY TÍNH THÀNH THẠO</a:t>
            </a:r>
          </a:p>
        </p:txBody>
      </p:sp>
      <p:sp>
        <p:nvSpPr>
          <p:cNvPr id="5" name="TextBox 4">
            <a:extLst>
              <a:ext uri="{FF2B5EF4-FFF2-40B4-BE49-F238E27FC236}">
                <a16:creationId xmlns:a16="http://schemas.microsoft.com/office/drawing/2014/main" id="{13D9077C-EB2F-67D4-16F1-D52485FF5DAF}"/>
              </a:ext>
            </a:extLst>
          </p:cNvPr>
          <p:cNvSpPr txBox="1"/>
          <p:nvPr/>
        </p:nvSpPr>
        <p:spPr>
          <a:xfrm>
            <a:off x="590664" y="2673469"/>
            <a:ext cx="2837956"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KẾT LUẬN</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2964F80-1C2E-E541-0EC0-8AE3C758C7F8}"/>
              </a:ext>
            </a:extLst>
          </p:cNvPr>
          <p:cNvSpPr txBox="1"/>
          <p:nvPr/>
        </p:nvSpPr>
        <p:spPr>
          <a:xfrm>
            <a:off x="294660" y="3530612"/>
            <a:ext cx="11535389" cy="3046988"/>
          </a:xfrm>
          <a:prstGeom prst="rect">
            <a:avLst/>
          </a:prstGeom>
          <a:solidFill>
            <a:schemeClr val="bg1">
              <a:lumMod val="85000"/>
            </a:schemeClr>
          </a:solidFill>
        </p:spPr>
        <p:txBody>
          <a:bodyPr wrap="square" rtlCol="0">
            <a:spAutoFit/>
          </a:bodyPr>
          <a:lstStyle/>
          <a:p>
            <a:pPr algn="just">
              <a:spcBef>
                <a:spcPts val="300"/>
              </a:spcBef>
              <a:spcAft>
                <a:spcPts val="300"/>
              </a:spcAft>
            </a:pPr>
            <a:r>
              <a:rPr lang="en-US" sz="4800" b="1">
                <a:solidFill>
                  <a:srgbClr val="0000CC"/>
                </a:solidFill>
                <a:latin typeface="Times New Roman" panose="02020603050405020304" pitchFamily="18" charset="0"/>
                <a:cs typeface="Times New Roman" panose="02020603050405020304" pitchFamily="18" charset="0"/>
              </a:rPr>
              <a:t>	Nếu biết sử dụng thành thạo phần mềm trình chiếu, phần mềm tạo video từ các ảnh có sẵn, em sẽ tạo được nhiều sản phẩm hấp dẫn như mong muốn.</a:t>
            </a:r>
          </a:p>
        </p:txBody>
      </p:sp>
    </p:spTree>
    <p:extLst>
      <p:ext uri="{BB962C8B-B14F-4D97-AF65-F5344CB8AC3E}">
        <p14:creationId xmlns:p14="http://schemas.microsoft.com/office/powerpoint/2010/main" val="390580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D9583-9EBF-0E4A-9B3D-DED50043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2205007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908AB0-083D-3A7D-CC4D-E22141F42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2114551"/>
            <a:ext cx="14135100" cy="4743450"/>
          </a:xfrm>
          <a:prstGeom prst="rect">
            <a:avLst/>
          </a:prstGeom>
        </p:spPr>
      </p:pic>
      <p:sp>
        <p:nvSpPr>
          <p:cNvPr id="2" name="TextBox 1">
            <a:extLst>
              <a:ext uri="{FF2B5EF4-FFF2-40B4-BE49-F238E27FC236}">
                <a16:creationId xmlns:a16="http://schemas.microsoft.com/office/drawing/2014/main" id="{728BFFD0-2E8F-A764-06EA-3B2419F5CAD1}"/>
              </a:ext>
            </a:extLst>
          </p:cNvPr>
          <p:cNvSpPr txBox="1"/>
          <p:nvPr/>
        </p:nvSpPr>
        <p:spPr>
          <a:xfrm>
            <a:off x="1647146" y="63893"/>
            <a:ext cx="8392204" cy="2554545"/>
          </a:xfrm>
          <a:prstGeom prst="rect">
            <a:avLst/>
          </a:prstGeom>
          <a:noFill/>
        </p:spPr>
        <p:txBody>
          <a:bodyPr wrap="squar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MÀ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3: LỢI ÍCH CỦA VIỆC</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SỬ DỤNG MÁY TÍNH THÀNH THẠO</a:t>
            </a:r>
          </a:p>
        </p:txBody>
      </p:sp>
    </p:spTree>
    <p:extLst>
      <p:ext uri="{BB962C8B-B14F-4D97-AF65-F5344CB8AC3E}">
        <p14:creationId xmlns:p14="http://schemas.microsoft.com/office/powerpoint/2010/main" val="242732606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D8D46-1054-6615-864F-7DEDD99F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9ECE019B-7731-D404-9F93-251789CAAC21}"/>
              </a:ext>
            </a:extLst>
          </p:cNvPr>
          <p:cNvSpPr txBox="1"/>
          <p:nvPr/>
        </p:nvSpPr>
        <p:spPr>
          <a:xfrm>
            <a:off x="4684540" y="3145396"/>
            <a:ext cx="2996419" cy="830997"/>
          </a:xfrm>
          <a:prstGeom prst="rect">
            <a:avLst/>
          </a:prstGeom>
          <a:solidFill>
            <a:schemeClr val="bg1"/>
          </a:solid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632210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833C1C-76A6-9649-DA55-C73356CF9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2457450"/>
            <a:ext cx="14058900" cy="4400550"/>
          </a:xfrm>
          <a:prstGeom prst="rect">
            <a:avLst/>
          </a:prstGeom>
        </p:spPr>
      </p:pic>
      <p:sp>
        <p:nvSpPr>
          <p:cNvPr id="4" name="TextBox 3">
            <a:extLst>
              <a:ext uri="{FF2B5EF4-FFF2-40B4-BE49-F238E27FC236}">
                <a16:creationId xmlns:a16="http://schemas.microsoft.com/office/drawing/2014/main" id="{5E2DD0DC-E56F-6E83-34D2-B72202EA85A7}"/>
              </a:ext>
            </a:extLst>
          </p:cNvPr>
          <p:cNvSpPr txBox="1"/>
          <p:nvPr/>
        </p:nvSpPr>
        <p:spPr>
          <a:xfrm>
            <a:off x="1647146" y="63893"/>
            <a:ext cx="8354104" cy="2554545"/>
          </a:xfrm>
          <a:prstGeom prst="rect">
            <a:avLst/>
          </a:prstGeom>
          <a:noFill/>
        </p:spPr>
        <p:txBody>
          <a:bodyPr wrap="squar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MÀ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3: LỢI ÍCH CỦA VIỆC</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SỬ DỤNG MÁY TÍNH THÀNH THẠO</a:t>
            </a:r>
          </a:p>
        </p:txBody>
      </p:sp>
    </p:spTree>
    <p:extLst>
      <p:ext uri="{BB962C8B-B14F-4D97-AF65-F5344CB8AC3E}">
        <p14:creationId xmlns:p14="http://schemas.microsoft.com/office/powerpoint/2010/main" val="46959331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056E91-A80B-CCA7-18B6-B251518B5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2057400"/>
            <a:ext cx="14135100" cy="4953000"/>
          </a:xfrm>
          <a:prstGeom prst="rect">
            <a:avLst/>
          </a:prstGeom>
        </p:spPr>
      </p:pic>
      <p:sp>
        <p:nvSpPr>
          <p:cNvPr id="6" name="TextBox 5">
            <a:extLst>
              <a:ext uri="{FF2B5EF4-FFF2-40B4-BE49-F238E27FC236}">
                <a16:creationId xmlns:a16="http://schemas.microsoft.com/office/drawing/2014/main" id="{59D69CAA-3D29-2C34-5BFE-5A6E71DF37F2}"/>
              </a:ext>
            </a:extLst>
          </p:cNvPr>
          <p:cNvSpPr txBox="1"/>
          <p:nvPr/>
        </p:nvSpPr>
        <p:spPr>
          <a:xfrm>
            <a:off x="1647146" y="63893"/>
            <a:ext cx="8277904" cy="2554545"/>
          </a:xfrm>
          <a:prstGeom prst="rect">
            <a:avLst/>
          </a:prstGeom>
          <a:noFill/>
        </p:spPr>
        <p:txBody>
          <a:bodyPr wrap="squar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MÀ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3: LỢI ÍCH CỦA VIỆC</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SỬ DỤNG MÁY TÍNH THÀNH THẠO</a:t>
            </a:r>
          </a:p>
        </p:txBody>
      </p:sp>
    </p:spTree>
    <p:extLst>
      <p:ext uri="{BB962C8B-B14F-4D97-AF65-F5344CB8AC3E}">
        <p14:creationId xmlns:p14="http://schemas.microsoft.com/office/powerpoint/2010/main" val="422384249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ED1CF9-3EDE-1C83-4732-10398D49AE1A}"/>
              </a:ext>
            </a:extLst>
          </p:cNvPr>
          <p:cNvSpPr txBox="1"/>
          <p:nvPr/>
        </p:nvSpPr>
        <p:spPr>
          <a:xfrm>
            <a:off x="-240524" y="2132503"/>
            <a:ext cx="11310426" cy="1015663"/>
          </a:xfrm>
          <a:prstGeom prst="rect">
            <a:avLst/>
          </a:prstGeom>
          <a:noFill/>
        </p:spPr>
        <p:txBody>
          <a:bodyPr wrap="square" rtlCol="0">
            <a:spAutoFit/>
          </a:bodyPr>
          <a:lstStyle/>
          <a:p>
            <a:pPr algn="ctr">
              <a:spcAft>
                <a:spcPts val="1200"/>
              </a:spcAft>
            </a:pPr>
            <a:r>
              <a:rPr lang="en-US" sz="6000" b="1">
                <a:solidFill>
                  <a:srgbClr val="FF0000"/>
                </a:solidFill>
                <a:latin typeface="Times New Roman" panose="02020603050405020304" pitchFamily="18" charset="0"/>
                <a:cs typeface="Times New Roman" panose="02020603050405020304" pitchFamily="18" charset="0"/>
              </a:rPr>
              <a:t>CHÀO TẠM BIỆT CÁC EM !</a:t>
            </a:r>
          </a:p>
        </p:txBody>
      </p:sp>
    </p:spTree>
    <p:extLst>
      <p:ext uri="{BB962C8B-B14F-4D97-AF65-F5344CB8AC3E}">
        <p14:creationId xmlns:p14="http://schemas.microsoft.com/office/powerpoint/2010/main" val="1229882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BD28B3-2B59-AAA3-C348-87F0CD900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0" y="0"/>
            <a:ext cx="12246080" cy="6858000"/>
          </a:xfrm>
          <a:prstGeom prst="rect">
            <a:avLst/>
          </a:prstGeom>
        </p:spPr>
      </p:pic>
    </p:spTree>
    <p:extLst>
      <p:ext uri="{BB962C8B-B14F-4D97-AF65-F5344CB8AC3E}">
        <p14:creationId xmlns:p14="http://schemas.microsoft.com/office/powerpoint/2010/main" val="41916398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2921557" y="351106"/>
            <a:ext cx="4778872" cy="1015663"/>
          </a:xfrm>
          <a:prstGeom prst="rect">
            <a:avLst/>
          </a:prstGeom>
          <a:noFill/>
        </p:spPr>
        <p:txBody>
          <a:bodyPr wrap="none" rtlCol="0">
            <a:spAutoFit/>
          </a:bodyPr>
          <a:lstStyle/>
          <a:p>
            <a:pPr algn="ctr">
              <a:spcBef>
                <a:spcPts val="300"/>
              </a:spcBef>
              <a:spcAft>
                <a:spcPts val="300"/>
              </a:spcAft>
            </a:pPr>
            <a:r>
              <a:rPr lang="en-US" sz="6000" b="1">
                <a:solidFill>
                  <a:srgbClr val="FF0000"/>
                </a:solidFill>
                <a:latin typeface="Times New Roman" panose="02020603050405020304" pitchFamily="18" charset="0"/>
                <a:cs typeface="Times New Roman" panose="02020603050405020304" pitchFamily="18" charset="0"/>
              </a:rPr>
              <a:t>KHỞI ĐỘNG</a:t>
            </a:r>
            <a:endParaRPr lang="en-US" sz="6000" b="1">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3EA35F8-5D86-0087-41CA-FE511B970865}"/>
              </a:ext>
            </a:extLst>
          </p:cNvPr>
          <p:cNvSpPr txBox="1"/>
          <p:nvPr/>
        </p:nvSpPr>
        <p:spPr>
          <a:xfrm>
            <a:off x="334987" y="1990144"/>
            <a:ext cx="9952013" cy="3046988"/>
          </a:xfrm>
          <a:prstGeom prst="rect">
            <a:avLst/>
          </a:prstGeom>
          <a:noFill/>
        </p:spPr>
        <p:txBody>
          <a:bodyPr wrap="square" rtlCol="0">
            <a:spAutoFit/>
          </a:bodyPr>
          <a:lstStyle/>
          <a:p>
            <a:pPr algn="just">
              <a:spcBef>
                <a:spcPts val="300"/>
              </a:spcBef>
              <a:spcAft>
                <a:spcPts val="300"/>
              </a:spcAft>
            </a:pPr>
            <a:r>
              <a:rPr lang="en-US" sz="4800" b="1">
                <a:solidFill>
                  <a:srgbClr val="0000CC"/>
                </a:solidFill>
                <a:latin typeface="Times New Roman" panose="02020603050405020304" pitchFamily="18" charset="0"/>
                <a:cs typeface="Times New Roman" panose="02020603050405020304" pitchFamily="18" charset="0"/>
              </a:rPr>
              <a:t>	Em đã được học nhiều điều về máy tính và tạo được nhiều sản phẩm. Hãy kể một số sản phẩm mà em muốn trình bày đẹp hơn.</a:t>
            </a:r>
          </a:p>
        </p:txBody>
      </p:sp>
    </p:spTree>
    <p:extLst>
      <p:ext uri="{BB962C8B-B14F-4D97-AF65-F5344CB8AC3E}">
        <p14:creationId xmlns:p14="http://schemas.microsoft.com/office/powerpoint/2010/main" val="2818270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32787-ACDD-3B9A-2658-4E248DC2B432}"/>
              </a:ext>
            </a:extLst>
          </p:cNvPr>
          <p:cNvSpPr txBox="1"/>
          <p:nvPr/>
        </p:nvSpPr>
        <p:spPr>
          <a:xfrm>
            <a:off x="1647146" y="63893"/>
            <a:ext cx="8449354" cy="2554545"/>
          </a:xfrm>
          <a:prstGeom prst="rect">
            <a:avLst/>
          </a:prstGeom>
          <a:noFill/>
        </p:spPr>
        <p:txBody>
          <a:bodyPr wrap="squar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MÀ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3: LỢI ÍCH CỦA VIỆC</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SỬ DỤNG MÁY TÍNH THÀNH THẠO</a:t>
            </a:r>
          </a:p>
        </p:txBody>
      </p:sp>
      <p:sp>
        <p:nvSpPr>
          <p:cNvPr id="6" name="TextBox 5">
            <a:extLst>
              <a:ext uri="{FF2B5EF4-FFF2-40B4-BE49-F238E27FC236}">
                <a16:creationId xmlns:a16="http://schemas.microsoft.com/office/drawing/2014/main" id="{F680CA5E-1FD6-D204-9772-B8FA6D2C4658}"/>
              </a:ext>
            </a:extLst>
          </p:cNvPr>
          <p:cNvSpPr txBox="1"/>
          <p:nvPr/>
        </p:nvSpPr>
        <p:spPr>
          <a:xfrm>
            <a:off x="520964" y="2921119"/>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23DA0C-4C3A-CCE2-72AC-353C0F9F6F66}"/>
              </a:ext>
            </a:extLst>
          </p:cNvPr>
          <p:cNvSpPr txBox="1"/>
          <p:nvPr/>
        </p:nvSpPr>
        <p:spPr>
          <a:xfrm>
            <a:off x="294661" y="3721112"/>
            <a:ext cx="9988822" cy="1323439"/>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Phần mềm soạn thảo văn bản giúp em tạo được văn bản đẹp.</a:t>
            </a:r>
          </a:p>
        </p:txBody>
      </p:sp>
      <p:sp>
        <p:nvSpPr>
          <p:cNvPr id="8" name="TextBox 7">
            <a:extLst>
              <a:ext uri="{FF2B5EF4-FFF2-40B4-BE49-F238E27FC236}">
                <a16:creationId xmlns:a16="http://schemas.microsoft.com/office/drawing/2014/main" id="{0EAFABD7-0B96-62C0-2303-3CF2E675641C}"/>
              </a:ext>
            </a:extLst>
          </p:cNvPr>
          <p:cNvSpPr txBox="1"/>
          <p:nvPr/>
        </p:nvSpPr>
        <p:spPr>
          <a:xfrm>
            <a:off x="328366" y="5245005"/>
            <a:ext cx="9988822" cy="1323439"/>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Sử dụng được nhiều phần mềm sẽ tạo được nhiều loại sản phẩm.</a:t>
            </a:r>
          </a:p>
        </p:txBody>
      </p:sp>
    </p:spTree>
    <p:extLst>
      <p:ext uri="{BB962C8B-B14F-4D97-AF65-F5344CB8AC3E}">
        <p14:creationId xmlns:p14="http://schemas.microsoft.com/office/powerpoint/2010/main" val="3037410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558882-15DB-8203-6AE1-4D8E50162A49}"/>
              </a:ext>
            </a:extLst>
          </p:cNvPr>
          <p:cNvSpPr txBox="1"/>
          <p:nvPr/>
        </p:nvSpPr>
        <p:spPr>
          <a:xfrm>
            <a:off x="1647146" y="63893"/>
            <a:ext cx="8354104" cy="2554545"/>
          </a:xfrm>
          <a:prstGeom prst="rect">
            <a:avLst/>
          </a:prstGeom>
          <a:noFill/>
        </p:spPr>
        <p:txBody>
          <a:bodyPr wrap="squar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MÀ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3: LỢI ÍCH CỦA VIỆC</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SỬ DỤNG MÁY TÍNH THÀNH THẠO</a:t>
            </a:r>
          </a:p>
        </p:txBody>
      </p:sp>
      <p:sp>
        <p:nvSpPr>
          <p:cNvPr id="3" name="TextBox 2">
            <a:extLst>
              <a:ext uri="{FF2B5EF4-FFF2-40B4-BE49-F238E27FC236}">
                <a16:creationId xmlns:a16="http://schemas.microsoft.com/office/drawing/2014/main" id="{67D9DF6C-9451-0CCA-02EB-9515116FD254}"/>
              </a:ext>
            </a:extLst>
          </p:cNvPr>
          <p:cNvSpPr txBox="1"/>
          <p:nvPr/>
        </p:nvSpPr>
        <p:spPr>
          <a:xfrm>
            <a:off x="520964" y="2921119"/>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1B0394-8CFC-4414-561A-7110393F52A1}"/>
              </a:ext>
            </a:extLst>
          </p:cNvPr>
          <p:cNvSpPr txBox="1"/>
          <p:nvPr/>
        </p:nvSpPr>
        <p:spPr>
          <a:xfrm>
            <a:off x="408960" y="3721112"/>
            <a:ext cx="10220939" cy="1323439"/>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Phần mềm soạn thảo văn bản giúp em tạo được văn bản đẹp.</a:t>
            </a:r>
          </a:p>
        </p:txBody>
      </p:sp>
    </p:spTree>
    <p:extLst>
      <p:ext uri="{BB962C8B-B14F-4D97-AF65-F5344CB8AC3E}">
        <p14:creationId xmlns:p14="http://schemas.microsoft.com/office/powerpoint/2010/main" val="3071867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1E0858-FB3E-F984-3E46-727FA5878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 y="-190500"/>
            <a:ext cx="14554200" cy="7277100"/>
          </a:xfrm>
          <a:prstGeom prst="rect">
            <a:avLst/>
          </a:prstGeom>
        </p:spPr>
      </p:pic>
    </p:spTree>
    <p:extLst>
      <p:ext uri="{BB962C8B-B14F-4D97-AF65-F5344CB8AC3E}">
        <p14:creationId xmlns:p14="http://schemas.microsoft.com/office/powerpoint/2010/main" val="1666175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C2928-F9F7-F08A-4F2B-E94FA1167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52" y="0"/>
            <a:ext cx="14357504" cy="6858000"/>
          </a:xfrm>
          <a:prstGeom prst="rect">
            <a:avLst/>
          </a:prstGeom>
        </p:spPr>
      </p:pic>
    </p:spTree>
    <p:extLst>
      <p:ext uri="{BB962C8B-B14F-4D97-AF65-F5344CB8AC3E}">
        <p14:creationId xmlns:p14="http://schemas.microsoft.com/office/powerpoint/2010/main" val="305471986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CF2FE9-5109-D4A3-ABC2-FBD7F9EFA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52" y="0"/>
            <a:ext cx="14357504" cy="6858000"/>
          </a:xfrm>
          <a:prstGeom prst="rect">
            <a:avLst/>
          </a:prstGeom>
        </p:spPr>
      </p:pic>
    </p:spTree>
    <p:extLst>
      <p:ext uri="{BB962C8B-B14F-4D97-AF65-F5344CB8AC3E}">
        <p14:creationId xmlns:p14="http://schemas.microsoft.com/office/powerpoint/2010/main" val="214263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3F34EE-1F74-C191-2C02-1B64B898A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86400" cy="6858000"/>
          </a:xfrm>
          <a:prstGeom prst="rect">
            <a:avLst/>
          </a:prstGeom>
        </p:spPr>
      </p:pic>
      <p:pic>
        <p:nvPicPr>
          <p:cNvPr id="17" name="Picture 16">
            <a:extLst>
              <a:ext uri="{FF2B5EF4-FFF2-40B4-BE49-F238E27FC236}">
                <a16:creationId xmlns:a16="http://schemas.microsoft.com/office/drawing/2014/main" id="{F32940A8-B21B-3FEB-F0E9-62AFF330D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0"/>
            <a:ext cx="6705601" cy="6858000"/>
          </a:xfrm>
          <a:prstGeom prst="rect">
            <a:avLst/>
          </a:prstGeom>
        </p:spPr>
      </p:pic>
    </p:spTree>
    <p:extLst>
      <p:ext uri="{BB962C8B-B14F-4D97-AF65-F5344CB8AC3E}">
        <p14:creationId xmlns:p14="http://schemas.microsoft.com/office/powerpoint/2010/main" val="31212526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442</TotalTime>
  <Words>359</Words>
  <Application>Microsoft Office PowerPoint</Application>
  <PresentationFormat>Widescreen</PresentationFormat>
  <Paragraphs>46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nguyenvansaly1981@outlook.com</dc:creator>
  <cp:lastModifiedBy>Administrator</cp:lastModifiedBy>
  <cp:revision>10</cp:revision>
  <dcterms:created xsi:type="dcterms:W3CDTF">2023-09-10T13:25:02Z</dcterms:created>
  <dcterms:modified xsi:type="dcterms:W3CDTF">2024-12-25T11:07:11Z</dcterms:modified>
</cp:coreProperties>
</file>