
<file path=[Content_Types].xml><?xml version="1.0" encoding="utf-8"?>
<Types xmlns="http://schemas.openxmlformats.org/package/2006/content-types">
  <Default Extension="png" ContentType="image/png"/>
  <Default Extension="mp3" ContentType="audio/mpe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9" r:id="rId2"/>
    <p:sldId id="257" r:id="rId3"/>
    <p:sldId id="258" r:id="rId4"/>
    <p:sldId id="260" r:id="rId5"/>
    <p:sldId id="261" r:id="rId6"/>
    <p:sldId id="262" r:id="rId7"/>
    <p:sldId id="345" r:id="rId8"/>
    <p:sldId id="346" r:id="rId9"/>
    <p:sldId id="347" r:id="rId10"/>
    <p:sldId id="348" r:id="rId11"/>
    <p:sldId id="349" r:id="rId12"/>
    <p:sldId id="350" r:id="rId13"/>
    <p:sldId id="351" r:id="rId14"/>
    <p:sldId id="263" r:id="rId15"/>
    <p:sldId id="26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86" autoAdjust="0"/>
    <p:restoredTop sz="94660"/>
  </p:normalViewPr>
  <p:slideViewPr>
    <p:cSldViewPr snapToGrid="0">
      <p:cViewPr>
        <p:scale>
          <a:sx n="69" d="100"/>
          <a:sy n="69" d="100"/>
        </p:scale>
        <p:origin x="2004" y="9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F3E157-BFF2-41FA-BC7A-908916598C0C}" type="datetimeFigureOut">
              <a:rPr lang="en-GB" smtClean="0"/>
              <a:t>25/12/2024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4EB94F-E75D-486F-89E2-0422FEEBB1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3767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-GV click vào</a:t>
            </a:r>
            <a:r>
              <a:rPr lang="en-US" baseline="0"/>
              <a:t> mũi tên để bắt đầu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2236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Hướng</a:t>
            </a:r>
            <a:r>
              <a:rPr lang="en-US" baseline="0" dirty="0"/>
              <a:t> </a:t>
            </a:r>
            <a:r>
              <a:rPr lang="en-US" baseline="0" dirty="0" err="1"/>
              <a:t>dẫn</a:t>
            </a:r>
            <a:r>
              <a:rPr lang="en-US" baseline="0" dirty="0"/>
              <a:t>: GV 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hàng</a:t>
            </a:r>
            <a:r>
              <a:rPr lang="en-US" baseline="0" dirty="0"/>
              <a:t> </a:t>
            </a:r>
            <a:r>
              <a:rPr lang="en-US" baseline="0" dirty="0" err="1"/>
              <a:t>rào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55070F-3586-49CE-9C0B-EA85EF0E4CA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11103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Hướng</a:t>
            </a:r>
            <a:r>
              <a:rPr lang="en-US" baseline="0" dirty="0"/>
              <a:t> </a:t>
            </a:r>
            <a:r>
              <a:rPr lang="en-US" baseline="0" dirty="0" err="1"/>
              <a:t>dẫn</a:t>
            </a:r>
            <a:r>
              <a:rPr lang="en-US" baseline="0" dirty="0"/>
              <a:t>: </a:t>
            </a:r>
            <a:r>
              <a:rPr lang="en-US" baseline="0" dirty="0" err="1"/>
              <a:t>Sau</a:t>
            </a:r>
            <a:r>
              <a:rPr lang="en-US" baseline="0" dirty="0"/>
              <a:t> </a:t>
            </a:r>
            <a:r>
              <a:rPr lang="en-US" baseline="0" dirty="0" err="1"/>
              <a:t>khi</a:t>
            </a:r>
            <a:r>
              <a:rPr lang="en-US" baseline="0" dirty="0"/>
              <a:t> HS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đúng</a:t>
            </a:r>
            <a:r>
              <a:rPr lang="en-US" baseline="0" dirty="0"/>
              <a:t>, GV 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Trở</a:t>
            </a:r>
            <a:r>
              <a:rPr lang="en-US" baseline="0" dirty="0"/>
              <a:t> </a:t>
            </a:r>
            <a:r>
              <a:rPr lang="en-US" baseline="0" dirty="0" err="1"/>
              <a:t>về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về</a:t>
            </a:r>
            <a:r>
              <a:rPr lang="en-US" baseline="0" dirty="0"/>
              <a:t> </a:t>
            </a:r>
            <a:r>
              <a:rPr lang="en-US" baseline="0" dirty="0" err="1"/>
              <a:t>màn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giải</a:t>
            </a:r>
            <a:r>
              <a:rPr lang="en-US" baseline="0" dirty="0"/>
              <a:t> </a:t>
            </a:r>
            <a:r>
              <a:rPr lang="en-US" baseline="0" dirty="0" err="1"/>
              <a:t>cứu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55070F-3586-49CE-9C0B-EA85EF0E4CA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39357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Hướng</a:t>
            </a:r>
            <a:r>
              <a:rPr lang="en-US" baseline="0" dirty="0"/>
              <a:t> </a:t>
            </a:r>
            <a:r>
              <a:rPr lang="en-US" baseline="0" dirty="0" err="1"/>
              <a:t>dẫn</a:t>
            </a:r>
            <a:r>
              <a:rPr lang="en-US" baseline="0" dirty="0"/>
              <a:t>: </a:t>
            </a:r>
            <a:r>
              <a:rPr lang="en-US" baseline="0" dirty="0" err="1"/>
              <a:t>Sau</a:t>
            </a:r>
            <a:r>
              <a:rPr lang="en-US" baseline="0" dirty="0"/>
              <a:t> </a:t>
            </a:r>
            <a:r>
              <a:rPr lang="en-US" baseline="0" dirty="0" err="1"/>
              <a:t>khi</a:t>
            </a:r>
            <a:r>
              <a:rPr lang="en-US" baseline="0" dirty="0"/>
              <a:t> HS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đúng</a:t>
            </a:r>
            <a:r>
              <a:rPr lang="en-US" baseline="0" dirty="0"/>
              <a:t>, GV 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Trở</a:t>
            </a:r>
            <a:r>
              <a:rPr lang="en-US" baseline="0" dirty="0"/>
              <a:t> </a:t>
            </a:r>
            <a:r>
              <a:rPr lang="en-US" baseline="0" dirty="0" err="1"/>
              <a:t>về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về</a:t>
            </a:r>
            <a:r>
              <a:rPr lang="en-US" baseline="0" dirty="0"/>
              <a:t> </a:t>
            </a:r>
            <a:r>
              <a:rPr lang="en-US" baseline="0" dirty="0" err="1"/>
              <a:t>màn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giải</a:t>
            </a:r>
            <a:r>
              <a:rPr lang="en-US" baseline="0" dirty="0"/>
              <a:t> </a:t>
            </a:r>
            <a:r>
              <a:rPr lang="en-US" baseline="0" dirty="0" err="1"/>
              <a:t>cứu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55070F-3586-49CE-9C0B-EA85EF0E4CA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26684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Hướng</a:t>
            </a:r>
            <a:r>
              <a:rPr lang="en-US" baseline="0" dirty="0"/>
              <a:t> </a:t>
            </a:r>
            <a:r>
              <a:rPr lang="en-US" baseline="0" dirty="0" err="1"/>
              <a:t>dẫn</a:t>
            </a:r>
            <a:r>
              <a:rPr lang="en-US" baseline="0" dirty="0"/>
              <a:t>: </a:t>
            </a:r>
            <a:r>
              <a:rPr lang="en-US" baseline="0" dirty="0" err="1"/>
              <a:t>Sau</a:t>
            </a:r>
            <a:r>
              <a:rPr lang="en-US" baseline="0" dirty="0"/>
              <a:t> </a:t>
            </a:r>
            <a:r>
              <a:rPr lang="en-US" baseline="0" dirty="0" err="1"/>
              <a:t>khi</a:t>
            </a:r>
            <a:r>
              <a:rPr lang="en-US" baseline="0" dirty="0"/>
              <a:t> HS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đúng</a:t>
            </a:r>
            <a:r>
              <a:rPr lang="en-US" baseline="0" dirty="0"/>
              <a:t>, GV 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Trở</a:t>
            </a:r>
            <a:r>
              <a:rPr lang="en-US" baseline="0" dirty="0"/>
              <a:t> </a:t>
            </a:r>
            <a:r>
              <a:rPr lang="en-US" baseline="0" dirty="0" err="1"/>
              <a:t>về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về</a:t>
            </a:r>
            <a:r>
              <a:rPr lang="en-US" baseline="0" dirty="0"/>
              <a:t> </a:t>
            </a:r>
            <a:r>
              <a:rPr lang="en-US" baseline="0" dirty="0" err="1"/>
              <a:t>màn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giải</a:t>
            </a:r>
            <a:r>
              <a:rPr lang="en-US" baseline="0" dirty="0"/>
              <a:t> </a:t>
            </a:r>
            <a:r>
              <a:rPr lang="en-US" baseline="0" dirty="0" err="1"/>
              <a:t>cứu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55070F-3586-49CE-9C0B-EA85EF0E4CA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82862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Hướng</a:t>
            </a:r>
            <a:r>
              <a:rPr lang="en-US" baseline="0" dirty="0"/>
              <a:t> </a:t>
            </a:r>
            <a:r>
              <a:rPr lang="en-US" baseline="0" dirty="0" err="1"/>
              <a:t>dẫn</a:t>
            </a:r>
            <a:r>
              <a:rPr lang="en-US" baseline="0" dirty="0"/>
              <a:t>: </a:t>
            </a:r>
            <a:r>
              <a:rPr lang="en-US" baseline="0" dirty="0" err="1"/>
              <a:t>Sau</a:t>
            </a:r>
            <a:r>
              <a:rPr lang="en-US" baseline="0" dirty="0"/>
              <a:t> </a:t>
            </a:r>
            <a:r>
              <a:rPr lang="en-US" baseline="0" dirty="0" err="1"/>
              <a:t>khi</a:t>
            </a:r>
            <a:r>
              <a:rPr lang="en-US" baseline="0" dirty="0"/>
              <a:t> HS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đúng</a:t>
            </a:r>
            <a:r>
              <a:rPr lang="en-US" baseline="0" dirty="0"/>
              <a:t>, GV 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Trở</a:t>
            </a:r>
            <a:r>
              <a:rPr lang="en-US" baseline="0" dirty="0"/>
              <a:t> </a:t>
            </a:r>
            <a:r>
              <a:rPr lang="en-US" baseline="0" dirty="0" err="1"/>
              <a:t>về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về</a:t>
            </a:r>
            <a:r>
              <a:rPr lang="en-US" baseline="0" dirty="0"/>
              <a:t> </a:t>
            </a:r>
            <a:r>
              <a:rPr lang="en-US" baseline="0" dirty="0" err="1"/>
              <a:t>màn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giải</a:t>
            </a:r>
            <a:r>
              <a:rPr lang="en-US" baseline="0" dirty="0"/>
              <a:t> </a:t>
            </a:r>
            <a:r>
              <a:rPr lang="en-US" baseline="0" dirty="0" err="1"/>
              <a:t>cứu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55070F-3586-49CE-9C0B-EA85EF0E4CA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9484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90A98-6965-BD00-7BDB-0B120D1683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58BC95-A5F7-CDD2-7630-0570DC7624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981871-2A6E-C68D-BDDA-D919C585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6372E-E03C-4449-B7F6-F492FBA7CF31}" type="datetimeFigureOut">
              <a:rPr lang="en-GB" smtClean="0"/>
              <a:t>25/12/2024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F95819-7C8C-A8DE-B9BA-E699CFDAF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984BA7-9D4B-BAF9-5E03-4BD8049A0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0ADD0-7B5B-490C-8A34-A34109C775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6776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F613A-CCD2-071C-706D-2C63BD27C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0451B8-D893-F1D6-291D-12E3554574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8F52CF-6C98-58DC-D943-841C67FB4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6372E-E03C-4449-B7F6-F492FBA7CF31}" type="datetimeFigureOut">
              <a:rPr lang="en-GB" smtClean="0"/>
              <a:t>25/12/2024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5534EE-00B6-17C9-DD06-3B50E2C7F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BFE747-7EA0-A374-42BC-A4AC25E60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0ADD0-7B5B-490C-8A34-A34109C775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8016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2927A01-1D55-F5B4-0AFF-AEE6778D55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C0EF6E-AC15-D9CA-B0E2-E3F8220E0F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70397-8A39-E84E-3DB5-79C3425A2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6372E-E03C-4449-B7F6-F492FBA7CF31}" type="datetimeFigureOut">
              <a:rPr lang="en-GB" smtClean="0"/>
              <a:t>25/12/2024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E6307E-C6FF-AA92-9412-2554321FD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9EF6FC-CE17-753D-A926-B70B72ED0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0ADD0-7B5B-490C-8A34-A34109C775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2419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50C91-90AC-39E2-E2AD-9DC684E80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BFBD1C-2E33-2EDC-2C3C-8192610C2A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3E57D4-CA00-3157-DFE5-839310AFA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6372E-E03C-4449-B7F6-F492FBA7CF31}" type="datetimeFigureOut">
              <a:rPr lang="en-GB" smtClean="0"/>
              <a:t>25/12/2024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5AFD02-F878-BD0F-26E3-8D6042293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E74AE2-2B31-497D-EF22-3526F3019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0ADD0-7B5B-490C-8A34-A34109C775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0129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7A10E-14A5-9519-E1AD-19402ED7C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68376F-8213-6C97-CC43-4E83E72102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8D6886-C7E2-3C0C-248A-A9E73C61C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6372E-E03C-4449-B7F6-F492FBA7CF31}" type="datetimeFigureOut">
              <a:rPr lang="en-GB" smtClean="0"/>
              <a:t>25/12/2024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077CE0-DF93-8C09-E1A4-465CD5536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AAC2E6-680D-A7AC-A993-6FFD32D40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0ADD0-7B5B-490C-8A34-A34109C775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6111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35B4B-9292-0259-CAD5-05F9116F7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B9DA4B-33BA-A8D7-6A12-49E4A1F425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B65B83-F465-4483-FEE6-121EB8263F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7473BE-2F0A-8E91-4EA2-B663AB43C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6372E-E03C-4449-B7F6-F492FBA7CF31}" type="datetimeFigureOut">
              <a:rPr lang="en-GB" smtClean="0"/>
              <a:t>25/12/2024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D31D90-27B5-B964-793B-598891F04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1DA2DF-4E71-D972-4A67-EE758D7C1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0ADD0-7B5B-490C-8A34-A34109C775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4787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2219E-8EC8-648C-1CCF-E0D62382B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B2F25E-FFDE-E77A-44E0-CCF5F1CA2C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8D72DB-A520-38C8-EF0F-181EC69A4A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694BA5-D0EA-CC6B-861E-4DECF1556C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79E9DD-2814-3E55-CF45-52FEC61A1E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F04838A-6B94-F939-6D7F-85963CAAD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6372E-E03C-4449-B7F6-F492FBA7CF31}" type="datetimeFigureOut">
              <a:rPr lang="en-GB" smtClean="0"/>
              <a:t>25/12/2024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A8ED10-7599-3CF2-815E-12D53BB3F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F67E54B-7D53-42A0-FBA1-7B2A1ECB8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0ADD0-7B5B-490C-8A34-A34109C775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3378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AB050-3827-D456-B40B-904063710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B25FF9-0545-0032-D462-3E68F1F73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6372E-E03C-4449-B7F6-F492FBA7CF31}" type="datetimeFigureOut">
              <a:rPr lang="en-GB" smtClean="0"/>
              <a:t>25/12/2024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11D697-89C2-432F-CDFC-E9BA7FFBF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33AFD2-F8AF-5B83-B870-3EB55AFC3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0ADD0-7B5B-490C-8A34-A34109C775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9838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38A093-BCBE-6768-E602-597630652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6372E-E03C-4449-B7F6-F492FBA7CF31}" type="datetimeFigureOut">
              <a:rPr lang="en-GB" smtClean="0"/>
              <a:t>25/12/2024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9F82AC-BBD1-B18A-EB47-6B85205AD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9341B4-5AC2-B518-43E4-D538154B5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0ADD0-7B5B-490C-8A34-A34109C775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5996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5517E-DBC8-527B-F707-B086B250C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131295-FEE6-3901-DB9F-04B6E743FD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FAED98-0A84-AD12-5E53-6EAEA9E12F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31231B-095C-6851-362B-4BE6F6D1B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6372E-E03C-4449-B7F6-F492FBA7CF31}" type="datetimeFigureOut">
              <a:rPr lang="en-GB" smtClean="0"/>
              <a:t>25/12/2024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A6358C-3E2F-EEC0-3DC3-B3AA41630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A2316F-D19E-C84A-388B-87FB17418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0ADD0-7B5B-490C-8A34-A34109C775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7573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3C3CB-50EF-7666-51DE-BD732E816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43CEB6-4737-3B06-1097-9CA1094E78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0440F2-5428-A3DE-1806-8460938323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23F7D8-F570-91FC-A652-1B2116491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6372E-E03C-4449-B7F6-F492FBA7CF31}" type="datetimeFigureOut">
              <a:rPr lang="en-GB" smtClean="0"/>
              <a:t>25/12/2024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9B8D6C-5173-F360-8F71-79148EB84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3F5817-63B3-9018-BF80-A586BE069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0ADD0-7B5B-490C-8A34-A34109C775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0802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727974E-0406-1998-81BE-250FBE808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FEF270-2023-59A4-CE9E-CEBEEA4D12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F17DE9-9049-1018-FA1B-2F69BC5335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B66372E-E03C-4449-B7F6-F492FBA7CF31}" type="datetimeFigureOut">
              <a:rPr lang="en-GB" smtClean="0"/>
              <a:t>25/12/2024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8FA5C1-2C9B-E93A-B249-88687BD744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693E19-9B6B-C655-B230-003C4E08D6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270ADD0-7B5B-490C-8A34-A34109C775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3543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5.wdp"/><Relationship Id="rId3" Type="http://schemas.openxmlformats.org/officeDocument/2006/relationships/image" Target="../media/image32.jpe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4.wdp"/><Relationship Id="rId11" Type="http://schemas.openxmlformats.org/officeDocument/2006/relationships/image" Target="../media/image40.png"/><Relationship Id="rId5" Type="http://schemas.openxmlformats.org/officeDocument/2006/relationships/image" Target="../media/image36.png"/><Relationship Id="rId10" Type="http://schemas.openxmlformats.org/officeDocument/2006/relationships/image" Target="../media/image39.jfif"/><Relationship Id="rId4" Type="http://schemas.openxmlformats.org/officeDocument/2006/relationships/slide" Target="slide9.xml"/><Relationship Id="rId9" Type="http://schemas.openxmlformats.org/officeDocument/2006/relationships/image" Target="../media/image38.jfif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15.wdp"/><Relationship Id="rId3" Type="http://schemas.openxmlformats.org/officeDocument/2006/relationships/image" Target="../media/image32.jpe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4.wdp"/><Relationship Id="rId5" Type="http://schemas.openxmlformats.org/officeDocument/2006/relationships/image" Target="../media/image36.png"/><Relationship Id="rId4" Type="http://schemas.openxmlformats.org/officeDocument/2006/relationships/slide" Target="slide9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15.wdp"/><Relationship Id="rId3" Type="http://schemas.openxmlformats.org/officeDocument/2006/relationships/image" Target="../media/image32.jpe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4.wdp"/><Relationship Id="rId5" Type="http://schemas.openxmlformats.org/officeDocument/2006/relationships/image" Target="../media/image36.png"/><Relationship Id="rId4" Type="http://schemas.openxmlformats.org/officeDocument/2006/relationships/slide" Target="slide9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15.wdp"/><Relationship Id="rId3" Type="http://schemas.openxmlformats.org/officeDocument/2006/relationships/image" Target="../media/image32.jpe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4.wdp"/><Relationship Id="rId5" Type="http://schemas.openxmlformats.org/officeDocument/2006/relationships/image" Target="../media/image36.png"/><Relationship Id="rId4" Type="http://schemas.openxmlformats.org/officeDocument/2006/relationships/slide" Target="slid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8.png"/><Relationship Id="rId18" Type="http://schemas.microsoft.com/office/2007/relationships/hdphoto" Target="../media/hdphoto6.wdp"/><Relationship Id="rId26" Type="http://schemas.microsoft.com/office/2007/relationships/hdphoto" Target="../media/hdphoto9.wdp"/><Relationship Id="rId3" Type="http://schemas.microsoft.com/office/2007/relationships/hdphoto" Target="../media/hdphoto1.wdp"/><Relationship Id="rId21" Type="http://schemas.openxmlformats.org/officeDocument/2006/relationships/slide" Target="slide9.xml"/><Relationship Id="rId7" Type="http://schemas.openxmlformats.org/officeDocument/2006/relationships/image" Target="../media/image14.png"/><Relationship Id="rId12" Type="http://schemas.microsoft.com/office/2007/relationships/hdphoto" Target="../media/hdphoto4.wdp"/><Relationship Id="rId17" Type="http://schemas.openxmlformats.org/officeDocument/2006/relationships/image" Target="../media/image21.png"/><Relationship Id="rId25" Type="http://schemas.openxmlformats.org/officeDocument/2006/relationships/image" Target="../media/image24.png"/><Relationship Id="rId2" Type="http://schemas.openxmlformats.org/officeDocument/2006/relationships/image" Target="../media/image12.jpeg"/><Relationship Id="rId16" Type="http://schemas.openxmlformats.org/officeDocument/2006/relationships/image" Target="../media/image20.png"/><Relationship Id="rId20" Type="http://schemas.microsoft.com/office/2007/relationships/hdphoto" Target="../media/hdphoto7.wdp"/><Relationship Id="rId1" Type="http://schemas.openxmlformats.org/officeDocument/2006/relationships/slideLayout" Target="../slideLayouts/slideLayout1.xml"/><Relationship Id="rId6" Type="http://schemas.openxmlformats.org/officeDocument/2006/relationships/slide" Target="slide14.xml"/><Relationship Id="rId11" Type="http://schemas.openxmlformats.org/officeDocument/2006/relationships/image" Target="../media/image17.png"/><Relationship Id="rId24" Type="http://schemas.openxmlformats.org/officeDocument/2006/relationships/slide" Target="slide8.xml"/><Relationship Id="rId5" Type="http://schemas.microsoft.com/office/2007/relationships/hdphoto" Target="../media/hdphoto2.wdp"/><Relationship Id="rId15" Type="http://schemas.microsoft.com/office/2007/relationships/hdphoto" Target="../media/hdphoto5.wdp"/><Relationship Id="rId23" Type="http://schemas.microsoft.com/office/2007/relationships/hdphoto" Target="../media/hdphoto8.wdp"/><Relationship Id="rId28" Type="http://schemas.microsoft.com/office/2007/relationships/hdphoto" Target="../media/hdphoto10.wdp"/><Relationship Id="rId10" Type="http://schemas.openxmlformats.org/officeDocument/2006/relationships/image" Target="../media/image16.png"/><Relationship Id="rId19" Type="http://schemas.openxmlformats.org/officeDocument/2006/relationships/image" Target="../media/image22.png"/><Relationship Id="rId4" Type="http://schemas.openxmlformats.org/officeDocument/2006/relationships/image" Target="../media/image13.png"/><Relationship Id="rId9" Type="http://schemas.microsoft.com/office/2007/relationships/hdphoto" Target="../media/hdphoto3.wdp"/><Relationship Id="rId14" Type="http://schemas.openxmlformats.org/officeDocument/2006/relationships/image" Target="../media/image19.png"/><Relationship Id="rId22" Type="http://schemas.openxmlformats.org/officeDocument/2006/relationships/image" Target="../media/image23.png"/><Relationship Id="rId27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microsoft.com/office/2007/relationships/hdphoto" Target="../media/hdphoto4.wdp"/><Relationship Id="rId18" Type="http://schemas.microsoft.com/office/2007/relationships/hdphoto" Target="../media/hdphoto6.wdp"/><Relationship Id="rId26" Type="http://schemas.openxmlformats.org/officeDocument/2006/relationships/slide" Target="slide9.xml"/><Relationship Id="rId3" Type="http://schemas.openxmlformats.org/officeDocument/2006/relationships/image" Target="../media/image12.jpeg"/><Relationship Id="rId21" Type="http://schemas.openxmlformats.org/officeDocument/2006/relationships/image" Target="../media/image29.png"/><Relationship Id="rId7" Type="http://schemas.openxmlformats.org/officeDocument/2006/relationships/slide" Target="slide14.xml"/><Relationship Id="rId12" Type="http://schemas.openxmlformats.org/officeDocument/2006/relationships/image" Target="../media/image17.png"/><Relationship Id="rId17" Type="http://schemas.openxmlformats.org/officeDocument/2006/relationships/image" Target="../media/image21.png"/><Relationship Id="rId25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microsoft.com/office/2007/relationships/hdphoto" Target="../media/hdphoto7.wdp"/><Relationship Id="rId1" Type="http://schemas.openxmlformats.org/officeDocument/2006/relationships/slideLayout" Target="../slideLayouts/slideLayout1.xml"/><Relationship Id="rId6" Type="http://schemas.microsoft.com/office/2007/relationships/hdphoto" Target="../media/hdphoto11.wdp"/><Relationship Id="rId11" Type="http://schemas.openxmlformats.org/officeDocument/2006/relationships/image" Target="../media/image28.png"/><Relationship Id="rId24" Type="http://schemas.microsoft.com/office/2007/relationships/hdphoto" Target="../media/hdphoto13.wdp"/><Relationship Id="rId5" Type="http://schemas.openxmlformats.org/officeDocument/2006/relationships/image" Target="../media/image26.png"/><Relationship Id="rId15" Type="http://schemas.microsoft.com/office/2007/relationships/hdphoto" Target="../media/hdphoto5.wdp"/><Relationship Id="rId23" Type="http://schemas.openxmlformats.org/officeDocument/2006/relationships/image" Target="../media/image30.png"/><Relationship Id="rId28" Type="http://schemas.microsoft.com/office/2007/relationships/hdphoto" Target="../media/hdphoto8.wdp"/><Relationship Id="rId10" Type="http://schemas.microsoft.com/office/2007/relationships/hdphoto" Target="../media/hdphoto3.wdp"/><Relationship Id="rId19" Type="http://schemas.openxmlformats.org/officeDocument/2006/relationships/image" Target="../media/image22.png"/><Relationship Id="rId4" Type="http://schemas.microsoft.com/office/2007/relationships/hdphoto" Target="../media/hdphoto1.wdp"/><Relationship Id="rId9" Type="http://schemas.openxmlformats.org/officeDocument/2006/relationships/image" Target="../media/image15.png"/><Relationship Id="rId14" Type="http://schemas.openxmlformats.org/officeDocument/2006/relationships/image" Target="../media/image19.png"/><Relationship Id="rId22" Type="http://schemas.microsoft.com/office/2007/relationships/hdphoto" Target="../media/hdphoto12.wdp"/><Relationship Id="rId27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image" Target="../media/image16.png"/><Relationship Id="rId18" Type="http://schemas.openxmlformats.org/officeDocument/2006/relationships/image" Target="../media/image19.png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30.png"/><Relationship Id="rId7" Type="http://schemas.microsoft.com/office/2007/relationships/hdphoto" Target="../media/hdphoto2.wdp"/><Relationship Id="rId12" Type="http://schemas.openxmlformats.org/officeDocument/2006/relationships/slide" Target="slide10.xml"/><Relationship Id="rId17" Type="http://schemas.openxmlformats.org/officeDocument/2006/relationships/image" Target="../media/image33.png"/><Relationship Id="rId25" Type="http://schemas.openxmlformats.org/officeDocument/2006/relationships/image" Target="../media/image35.png"/><Relationship Id="rId2" Type="http://schemas.openxmlformats.org/officeDocument/2006/relationships/audio" Target="../media/media1.mp3"/><Relationship Id="rId16" Type="http://schemas.openxmlformats.org/officeDocument/2006/relationships/slide" Target="slide13.xml"/><Relationship Id="rId20" Type="http://schemas.openxmlformats.org/officeDocument/2006/relationships/slide" Target="slide12.xml"/><Relationship Id="rId1" Type="http://schemas.microsoft.com/office/2007/relationships/media" Target="../media/media1.mp3"/><Relationship Id="rId6" Type="http://schemas.openxmlformats.org/officeDocument/2006/relationships/image" Target="../media/image13.png"/><Relationship Id="rId11" Type="http://schemas.microsoft.com/office/2007/relationships/hdphoto" Target="../media/hdphoto3.wdp"/><Relationship Id="rId24" Type="http://schemas.openxmlformats.org/officeDocument/2006/relationships/slide" Target="slide14.xml"/><Relationship Id="rId5" Type="http://schemas.openxmlformats.org/officeDocument/2006/relationships/image" Target="../media/image32.jpeg"/><Relationship Id="rId15" Type="http://schemas.microsoft.com/office/2007/relationships/hdphoto" Target="../media/hdphoto4.wdp"/><Relationship Id="rId23" Type="http://schemas.openxmlformats.org/officeDocument/2006/relationships/image" Target="../media/image34.png"/><Relationship Id="rId10" Type="http://schemas.openxmlformats.org/officeDocument/2006/relationships/image" Target="../media/image15.png"/><Relationship Id="rId19" Type="http://schemas.microsoft.com/office/2007/relationships/hdphoto" Target="../media/hdphoto5.wdp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4.png"/><Relationship Id="rId14" Type="http://schemas.openxmlformats.org/officeDocument/2006/relationships/image" Target="../media/image17.png"/><Relationship Id="rId22" Type="http://schemas.microsoft.com/office/2007/relationships/hdphoto" Target="../media/hdphoto1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cartoon of a giraffe&#10;&#10;Description automatically generated">
            <a:extLst>
              <a:ext uri="{FF2B5EF4-FFF2-40B4-BE49-F238E27FC236}">
                <a16:creationId xmlns:a16="http://schemas.microsoft.com/office/drawing/2014/main" id="{4DD1F809-5D0C-6E46-226F-3747599E36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3260"/>
            <a:ext cx="12191980" cy="6856718"/>
          </a:xfrm>
          <a:prstGeom prst="rect">
            <a:avLst/>
          </a:prstGeom>
        </p:spPr>
      </p:pic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22C6C9C9-83BF-4A6C-A1BF-C1735C61B4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6524" y="1"/>
            <a:ext cx="7295477" cy="6853457"/>
          </a:xfrm>
          <a:custGeom>
            <a:avLst/>
            <a:gdLst>
              <a:gd name="connsiteX0" fmla="*/ 2113864 w 7295477"/>
              <a:gd name="connsiteY0" fmla="*/ 0 h 6853457"/>
              <a:gd name="connsiteX1" fmla="*/ 5731689 w 7295477"/>
              <a:gd name="connsiteY1" fmla="*/ 0 h 6853457"/>
              <a:gd name="connsiteX2" fmla="*/ 5792604 w 7295477"/>
              <a:gd name="connsiteY2" fmla="*/ 31199 h 6853457"/>
              <a:gd name="connsiteX3" fmla="*/ 7277638 w 7295477"/>
              <a:gd name="connsiteY3" fmla="*/ 1446415 h 6853457"/>
              <a:gd name="connsiteX4" fmla="*/ 7295477 w 7295477"/>
              <a:gd name="connsiteY4" fmla="*/ 1478103 h 6853457"/>
              <a:gd name="connsiteX5" fmla="*/ 7295477 w 7295477"/>
              <a:gd name="connsiteY5" fmla="*/ 5482224 h 6853457"/>
              <a:gd name="connsiteX6" fmla="*/ 7195301 w 7295477"/>
              <a:gd name="connsiteY6" fmla="*/ 5644337 h 6853457"/>
              <a:gd name="connsiteX7" fmla="*/ 5956878 w 7295477"/>
              <a:gd name="connsiteY7" fmla="*/ 6835380 h 6853457"/>
              <a:gd name="connsiteX8" fmla="*/ 5925438 w 7295477"/>
              <a:gd name="connsiteY8" fmla="*/ 6853457 h 6853457"/>
              <a:gd name="connsiteX9" fmla="*/ 1920114 w 7295477"/>
              <a:gd name="connsiteY9" fmla="*/ 6853457 h 6853457"/>
              <a:gd name="connsiteX10" fmla="*/ 1888674 w 7295477"/>
              <a:gd name="connsiteY10" fmla="*/ 6835380 h 6853457"/>
              <a:gd name="connsiteX11" fmla="*/ 0 w 7295477"/>
              <a:gd name="connsiteY11" fmla="*/ 3480517 h 6853457"/>
              <a:gd name="connsiteX12" fmla="*/ 2052949 w 7295477"/>
              <a:gd name="connsiteY12" fmla="*/ 31199 h 6853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295477" h="6853457">
                <a:moveTo>
                  <a:pt x="2113864" y="0"/>
                </a:moveTo>
                <a:lnTo>
                  <a:pt x="5731689" y="0"/>
                </a:lnTo>
                <a:lnTo>
                  <a:pt x="5792604" y="31199"/>
                </a:lnTo>
                <a:cubicBezTo>
                  <a:pt x="6404018" y="363339"/>
                  <a:pt x="6917255" y="853303"/>
                  <a:pt x="7277638" y="1446415"/>
                </a:cubicBezTo>
                <a:lnTo>
                  <a:pt x="7295477" y="1478103"/>
                </a:lnTo>
                <a:lnTo>
                  <a:pt x="7295477" y="5482224"/>
                </a:lnTo>
                <a:lnTo>
                  <a:pt x="7195301" y="5644337"/>
                </a:lnTo>
                <a:cubicBezTo>
                  <a:pt x="6875688" y="6126745"/>
                  <a:pt x="6452261" y="6534378"/>
                  <a:pt x="5956878" y="6835380"/>
                </a:cubicBezTo>
                <a:lnTo>
                  <a:pt x="5925438" y="6853457"/>
                </a:lnTo>
                <a:lnTo>
                  <a:pt x="1920114" y="6853457"/>
                </a:lnTo>
                <a:lnTo>
                  <a:pt x="1888674" y="6835380"/>
                </a:lnTo>
                <a:cubicBezTo>
                  <a:pt x="756370" y="6147375"/>
                  <a:pt x="0" y="4902276"/>
                  <a:pt x="0" y="3480517"/>
                </a:cubicBezTo>
                <a:cubicBezTo>
                  <a:pt x="0" y="1991056"/>
                  <a:pt x="830121" y="695479"/>
                  <a:pt x="2052949" y="31199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32596D7-51F9-B74E-7C92-368974E26D3C}"/>
              </a:ext>
            </a:extLst>
          </p:cNvPr>
          <p:cNvSpPr txBox="1"/>
          <p:nvPr/>
        </p:nvSpPr>
        <p:spPr>
          <a:xfrm>
            <a:off x="6879265" y="648586"/>
            <a:ext cx="3870251" cy="601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500" b="1" dirty="0" err="1">
                <a:solidFill>
                  <a:srgbClr val="FF0000"/>
                </a:solidFill>
              </a:rPr>
              <a:t>BÀI</a:t>
            </a:r>
            <a:r>
              <a:rPr lang="en-GB" sz="5500" b="1" dirty="0">
                <a:solidFill>
                  <a:srgbClr val="FF0000"/>
                </a:solidFill>
              </a:rPr>
              <a:t> 3: </a:t>
            </a:r>
            <a:r>
              <a:rPr lang="en-GB" sz="5500" b="1" dirty="0" err="1">
                <a:solidFill>
                  <a:srgbClr val="FF0000"/>
                </a:solidFill>
              </a:rPr>
              <a:t>LỢI</a:t>
            </a:r>
            <a:r>
              <a:rPr lang="en-GB" sz="5500" b="1" dirty="0">
                <a:solidFill>
                  <a:srgbClr val="FF0000"/>
                </a:solidFill>
              </a:rPr>
              <a:t> </a:t>
            </a:r>
            <a:r>
              <a:rPr lang="en-GB" sz="5500" b="1" dirty="0" err="1">
                <a:solidFill>
                  <a:srgbClr val="FF0000"/>
                </a:solidFill>
              </a:rPr>
              <a:t>ÍCH</a:t>
            </a:r>
            <a:r>
              <a:rPr lang="en-GB" sz="5500" b="1" dirty="0">
                <a:solidFill>
                  <a:srgbClr val="FF0000"/>
                </a:solidFill>
              </a:rPr>
              <a:t> </a:t>
            </a:r>
            <a:r>
              <a:rPr lang="en-GB" sz="5500" b="1" dirty="0" err="1">
                <a:solidFill>
                  <a:srgbClr val="FF0000"/>
                </a:solidFill>
              </a:rPr>
              <a:t>CỦA</a:t>
            </a:r>
            <a:r>
              <a:rPr lang="en-GB" sz="5500" b="1" dirty="0">
                <a:solidFill>
                  <a:srgbClr val="FF0000"/>
                </a:solidFill>
              </a:rPr>
              <a:t> </a:t>
            </a:r>
            <a:r>
              <a:rPr lang="en-GB" sz="5500" b="1" dirty="0" err="1">
                <a:solidFill>
                  <a:srgbClr val="FF0000"/>
                </a:solidFill>
              </a:rPr>
              <a:t>VIỆC</a:t>
            </a:r>
            <a:r>
              <a:rPr lang="en-GB" sz="5500" b="1" dirty="0">
                <a:solidFill>
                  <a:srgbClr val="FF0000"/>
                </a:solidFill>
              </a:rPr>
              <a:t> </a:t>
            </a:r>
            <a:r>
              <a:rPr lang="en-GB" sz="5500" b="1" dirty="0" err="1">
                <a:solidFill>
                  <a:srgbClr val="FF0000"/>
                </a:solidFill>
              </a:rPr>
              <a:t>SỬ</a:t>
            </a:r>
            <a:r>
              <a:rPr lang="en-GB" sz="5500" b="1" dirty="0">
                <a:solidFill>
                  <a:srgbClr val="FF0000"/>
                </a:solidFill>
              </a:rPr>
              <a:t> </a:t>
            </a:r>
            <a:r>
              <a:rPr lang="en-GB" sz="5500" b="1" dirty="0" err="1">
                <a:solidFill>
                  <a:srgbClr val="FF0000"/>
                </a:solidFill>
              </a:rPr>
              <a:t>DỤNG</a:t>
            </a:r>
            <a:r>
              <a:rPr lang="en-GB" sz="5500" b="1" dirty="0">
                <a:solidFill>
                  <a:srgbClr val="FF0000"/>
                </a:solidFill>
              </a:rPr>
              <a:t> </a:t>
            </a:r>
            <a:r>
              <a:rPr lang="en-GB" sz="5500" b="1" dirty="0" err="1">
                <a:solidFill>
                  <a:srgbClr val="FF0000"/>
                </a:solidFill>
              </a:rPr>
              <a:t>MÁY</a:t>
            </a:r>
            <a:r>
              <a:rPr lang="en-GB" sz="5500" b="1" dirty="0">
                <a:solidFill>
                  <a:srgbClr val="FF0000"/>
                </a:solidFill>
              </a:rPr>
              <a:t> </a:t>
            </a:r>
            <a:r>
              <a:rPr lang="en-GB" sz="5500" b="1" dirty="0" err="1">
                <a:solidFill>
                  <a:srgbClr val="FF0000"/>
                </a:solidFill>
              </a:rPr>
              <a:t>TÍNH</a:t>
            </a:r>
            <a:r>
              <a:rPr lang="en-GB" sz="5500" b="1" dirty="0">
                <a:solidFill>
                  <a:srgbClr val="FF0000"/>
                </a:solidFill>
              </a:rPr>
              <a:t> THÀNH </a:t>
            </a:r>
            <a:r>
              <a:rPr lang="en-GB" sz="5500" b="1" dirty="0" err="1">
                <a:solidFill>
                  <a:srgbClr val="FF0000"/>
                </a:solidFill>
              </a:rPr>
              <a:t>THẠO</a:t>
            </a:r>
            <a:endParaRPr lang="en-GB" sz="55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080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an cho chay tron\PoolnoFo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4112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10355" y1="92364" x2="30139" y2="77818"/>
                        <a14:foregroundMark x1="97372" y1="54545" x2="91654" y2="690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4664" y="5969001"/>
            <a:ext cx="1892536" cy="80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Hình ảnh có liên quan">
            <a:extLst>
              <a:ext uri="{FF2B5EF4-FFF2-40B4-BE49-F238E27FC236}">
                <a16:creationId xmlns:a16="http://schemas.microsoft.com/office/drawing/2014/main" id="{2CAEFF88-AC25-AE90-A73F-41BDD999A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624" y="369084"/>
            <a:ext cx="7322985" cy="387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12BEBF7-3C04-3EC3-0B74-26CC9B5CAF84}"/>
              </a:ext>
            </a:extLst>
          </p:cNvPr>
          <p:cNvSpPr txBox="1"/>
          <p:nvPr/>
        </p:nvSpPr>
        <p:spPr>
          <a:xfrm>
            <a:off x="2552037" y="1769484"/>
            <a:ext cx="70999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Tx/>
            </a:pPr>
            <a:r>
              <a:rPr lang="en-US" sz="3200" kern="1200" dirty="0" err="1">
                <a:solidFill>
                  <a:prstClr val="white"/>
                </a:solidFill>
                <a:latin typeface="UTM Avo" panose="02040603050506020204" pitchFamily="18" charset="0"/>
                <a:ea typeface="+mn-ea"/>
                <a:cs typeface="+mn-cs"/>
              </a:rPr>
              <a:t>Phần</a:t>
            </a:r>
            <a:r>
              <a:rPr lang="en-US" sz="3200" kern="1200" dirty="0">
                <a:solidFill>
                  <a:prstClr val="white"/>
                </a:solidFill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lang="en-US" sz="3200" kern="1200" dirty="0" err="1">
                <a:solidFill>
                  <a:prstClr val="white"/>
                </a:solidFill>
                <a:latin typeface="UTM Avo" panose="02040603050506020204" pitchFamily="18" charset="0"/>
                <a:ea typeface="+mn-ea"/>
                <a:cs typeface="+mn-cs"/>
              </a:rPr>
              <a:t>mềm</a:t>
            </a:r>
            <a:r>
              <a:rPr lang="en-US" sz="3200" kern="1200" dirty="0">
                <a:solidFill>
                  <a:prstClr val="white"/>
                </a:solidFill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lang="en-US" sz="3200" kern="1200" dirty="0" err="1">
                <a:solidFill>
                  <a:prstClr val="white"/>
                </a:solidFill>
                <a:latin typeface="UTM Avo" panose="02040603050506020204" pitchFamily="18" charset="0"/>
                <a:ea typeface="+mn-ea"/>
                <a:cs typeface="+mn-cs"/>
              </a:rPr>
              <a:t>soạn</a:t>
            </a:r>
            <a:r>
              <a:rPr lang="en-US" sz="3200" kern="1200" dirty="0">
                <a:solidFill>
                  <a:prstClr val="white"/>
                </a:solidFill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lang="en-US" sz="3200" kern="1200" dirty="0" err="1">
                <a:solidFill>
                  <a:prstClr val="white"/>
                </a:solidFill>
                <a:latin typeface="UTM Avo" panose="02040603050506020204" pitchFamily="18" charset="0"/>
                <a:ea typeface="+mn-ea"/>
                <a:cs typeface="+mn-cs"/>
              </a:rPr>
              <a:t>thảo</a:t>
            </a:r>
            <a:r>
              <a:rPr lang="en-US" sz="3200" kern="1200" dirty="0">
                <a:solidFill>
                  <a:prstClr val="white"/>
                </a:solidFill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lang="en-US" sz="3200" kern="1200" dirty="0" err="1">
                <a:solidFill>
                  <a:prstClr val="white"/>
                </a:solidFill>
                <a:latin typeface="UTM Avo" panose="02040603050506020204" pitchFamily="18" charset="0"/>
                <a:ea typeface="+mn-ea"/>
                <a:cs typeface="+mn-cs"/>
              </a:rPr>
              <a:t>văn</a:t>
            </a:r>
            <a:r>
              <a:rPr lang="en-US" sz="3200" kern="1200" dirty="0">
                <a:solidFill>
                  <a:prstClr val="white"/>
                </a:solidFill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lang="en-US" sz="3200" kern="1200" dirty="0" err="1">
                <a:solidFill>
                  <a:prstClr val="white"/>
                </a:solidFill>
                <a:latin typeface="UTM Avo" panose="02040603050506020204" pitchFamily="18" charset="0"/>
                <a:ea typeface="+mn-ea"/>
                <a:cs typeface="+mn-cs"/>
              </a:rPr>
              <a:t>bản</a:t>
            </a:r>
            <a:r>
              <a:rPr lang="en-US" sz="3200" kern="1200" dirty="0">
                <a:solidFill>
                  <a:prstClr val="white"/>
                </a:solidFill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lang="en-US" sz="3200" kern="1200" dirty="0" err="1">
                <a:solidFill>
                  <a:prstClr val="white"/>
                </a:solidFill>
                <a:latin typeface="UTM Avo" panose="02040603050506020204" pitchFamily="18" charset="0"/>
                <a:ea typeface="+mn-ea"/>
                <a:cs typeface="+mn-cs"/>
              </a:rPr>
              <a:t>là</a:t>
            </a:r>
            <a:r>
              <a:rPr lang="en-US" sz="3200" dirty="0">
                <a:solidFill>
                  <a:prstClr val="white"/>
                </a:solidFill>
                <a:latin typeface="UTM Avo" panose="02040603050506020204" pitchFamily="18" charset="0"/>
              </a:rPr>
              <a:t>:</a:t>
            </a:r>
            <a:endParaRPr lang="en-US" sz="3200" kern="1200" dirty="0">
              <a:solidFill>
                <a:prstClr val="white"/>
              </a:solidFill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6" name="AutoShape 51">
            <a:extLst>
              <a:ext uri="{FF2B5EF4-FFF2-40B4-BE49-F238E27FC236}">
                <a16:creationId xmlns:a16="http://schemas.microsoft.com/office/drawing/2014/main" id="{B99B8CFE-86F3-0CCE-3634-45AF8F62D6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6682" y="4759708"/>
            <a:ext cx="2738844" cy="88180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 defTabSz="914378">
              <a:spcBef>
                <a:spcPct val="0"/>
              </a:spcBef>
              <a:buAutoNum type="alphaUcPeriod"/>
            </a:pPr>
            <a:r>
              <a:rPr lang="en-US" altLang="en-US" sz="1800" b="1" dirty="0" err="1">
                <a:solidFill>
                  <a:prstClr val="black"/>
                </a:solidFill>
                <a:latin typeface="UTM Avo" panose="02040603050506020204" pitchFamily="18" charset="0"/>
              </a:rPr>
              <a:t>Powerpoint</a:t>
            </a:r>
            <a:endParaRPr lang="en-US" altLang="en-US" sz="1800" b="1" dirty="0">
              <a:solidFill>
                <a:prstClr val="black"/>
              </a:solidFill>
              <a:latin typeface="UTM Avo" panose="02040603050506020204" pitchFamily="18" charset="0"/>
            </a:endParaRPr>
          </a:p>
        </p:txBody>
      </p:sp>
      <p:sp>
        <p:nvSpPr>
          <p:cNvPr id="7" name="AutoShape 51">
            <a:extLst>
              <a:ext uri="{FF2B5EF4-FFF2-40B4-BE49-F238E27FC236}">
                <a16:creationId xmlns:a16="http://schemas.microsoft.com/office/drawing/2014/main" id="{F0D031A8-1D24-5914-A40F-0AFE840759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94206" y="4759707"/>
            <a:ext cx="2561158" cy="88180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4378">
              <a:spcBef>
                <a:spcPct val="0"/>
              </a:spcBef>
              <a:buNone/>
            </a:pPr>
            <a:r>
              <a:rPr lang="en-US" altLang="en-US" sz="1800" b="1" dirty="0">
                <a:solidFill>
                  <a:prstClr val="black"/>
                </a:solidFill>
                <a:latin typeface="UTM Avo" panose="02040603050506020204" pitchFamily="18" charset="0"/>
              </a:rPr>
              <a:t>B. Word</a:t>
            </a:r>
          </a:p>
        </p:txBody>
      </p:sp>
      <p:pic>
        <p:nvPicPr>
          <p:cNvPr id="8" name="Picture 7" descr="A logo of a word&#10;&#10;Description automatically generated">
            <a:extLst>
              <a:ext uri="{FF2B5EF4-FFF2-40B4-BE49-F238E27FC236}">
                <a16:creationId xmlns:a16="http://schemas.microsoft.com/office/drawing/2014/main" id="{DEA8AD5A-84B7-B394-4EDD-0C7D066AEF3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74784" y="4848447"/>
            <a:ext cx="1164909" cy="730432"/>
          </a:xfrm>
          <a:prstGeom prst="rect">
            <a:avLst/>
          </a:prstGeom>
        </p:spPr>
      </p:pic>
      <p:pic>
        <p:nvPicPr>
          <p:cNvPr id="9" name="Picture 8" descr="A red and white logo&#10;&#10;Description automatically generated">
            <a:extLst>
              <a:ext uri="{FF2B5EF4-FFF2-40B4-BE49-F238E27FC236}">
                <a16:creationId xmlns:a16="http://schemas.microsoft.com/office/drawing/2014/main" id="{7B550065-2882-F3C4-4C3D-DD38392F055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11330" y="4848447"/>
            <a:ext cx="1049768" cy="752766"/>
          </a:xfrm>
          <a:prstGeom prst="rect">
            <a:avLst/>
          </a:prstGeom>
        </p:spPr>
      </p:pic>
      <p:sp>
        <p:nvSpPr>
          <p:cNvPr id="10" name="AutoShape 51">
            <a:extLst>
              <a:ext uri="{FF2B5EF4-FFF2-40B4-BE49-F238E27FC236}">
                <a16:creationId xmlns:a16="http://schemas.microsoft.com/office/drawing/2014/main" id="{1DDD722B-69A9-5909-9355-B725AB7E99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3694" y="5870074"/>
            <a:ext cx="2738844" cy="88180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 defTabSz="914378">
              <a:spcBef>
                <a:spcPct val="0"/>
              </a:spcBef>
              <a:buAutoNum type="alphaUcPeriod"/>
            </a:pPr>
            <a:r>
              <a:rPr lang="en-US" altLang="en-US" sz="1800" b="1" dirty="0" err="1">
                <a:solidFill>
                  <a:prstClr val="black"/>
                </a:solidFill>
                <a:latin typeface="UTM Avo" panose="02040603050506020204" pitchFamily="18" charset="0"/>
              </a:rPr>
              <a:t>RapidTyping</a:t>
            </a:r>
            <a:endParaRPr lang="en-US" altLang="en-US" sz="1800" b="1" dirty="0">
              <a:solidFill>
                <a:prstClr val="black"/>
              </a:solidFill>
              <a:latin typeface="UTM Avo" panose="020406030505060202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AF2CEFB-8B49-E3A0-FFB9-E8748D23FEB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62578" y="5915245"/>
            <a:ext cx="1026754" cy="751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648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3" grpId="0"/>
      <p:bldP spid="6" grpId="1" animBg="1"/>
      <p:bldP spid="7" grpId="1" animBg="1"/>
      <p:bldP spid="10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an cho chay tron\PoolnoFo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4112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10355" y1="92364" x2="30139" y2="77818"/>
                        <a14:foregroundMark x1="97372" y1="54545" x2="91654" y2="690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4664" y="5969001"/>
            <a:ext cx="1892536" cy="80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Hình ảnh có liên quan">
            <a:extLst>
              <a:ext uri="{FF2B5EF4-FFF2-40B4-BE49-F238E27FC236}">
                <a16:creationId xmlns:a16="http://schemas.microsoft.com/office/drawing/2014/main" id="{A240DCE0-7C26-4F82-AB22-2670215967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624" y="369084"/>
            <a:ext cx="7322985" cy="387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1A501F5-6596-5290-34E7-DC68224E3F45}"/>
              </a:ext>
            </a:extLst>
          </p:cNvPr>
          <p:cNvSpPr txBox="1"/>
          <p:nvPr/>
        </p:nvSpPr>
        <p:spPr>
          <a:xfrm>
            <a:off x="2759044" y="1036739"/>
            <a:ext cx="63681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Tx/>
            </a:pPr>
            <a:r>
              <a:rPr lang="en-US" sz="4000" dirty="0" err="1">
                <a:solidFill>
                  <a:prstClr val="white"/>
                </a:solidFill>
                <a:latin typeface="UTM Avo" panose="02040603050506020204" pitchFamily="18" charset="0"/>
              </a:rPr>
              <a:t>Để</a:t>
            </a:r>
            <a:r>
              <a:rPr lang="en-US" sz="4000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UTM Avo" panose="02040603050506020204" pitchFamily="18" charset="0"/>
              </a:rPr>
              <a:t>sử</a:t>
            </a:r>
            <a:r>
              <a:rPr lang="en-US" sz="4000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UTM Avo" panose="02040603050506020204" pitchFamily="18" charset="0"/>
              </a:rPr>
              <a:t>dụng</a:t>
            </a:r>
            <a:r>
              <a:rPr lang="en-US" sz="4000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UTM Avo" panose="02040603050506020204" pitchFamily="18" charset="0"/>
              </a:rPr>
              <a:t>hiệu</a:t>
            </a:r>
            <a:r>
              <a:rPr lang="en-US" sz="4000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UTM Avo" panose="02040603050506020204" pitchFamily="18" charset="0"/>
              </a:rPr>
              <a:t>ứng</a:t>
            </a:r>
            <a:r>
              <a:rPr lang="en-US" sz="4000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UTM Avo" panose="02040603050506020204" pitchFamily="18" charset="0"/>
              </a:rPr>
              <a:t>chuyển</a:t>
            </a:r>
            <a:r>
              <a:rPr lang="en-US" sz="4000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UTM Avo" panose="02040603050506020204" pitchFamily="18" charset="0"/>
              </a:rPr>
              <a:t>trang</a:t>
            </a:r>
            <a:r>
              <a:rPr lang="en-US" sz="4000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UTM Avo" panose="02040603050506020204" pitchFamily="18" charset="0"/>
              </a:rPr>
              <a:t>trong</a:t>
            </a:r>
            <a:r>
              <a:rPr lang="en-US" sz="4000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UTM Avo" panose="02040603050506020204" pitchFamily="18" charset="0"/>
              </a:rPr>
              <a:t>trang</a:t>
            </a:r>
            <a:r>
              <a:rPr lang="en-US" sz="4000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UTM Avo" panose="02040603050506020204" pitchFamily="18" charset="0"/>
              </a:rPr>
              <a:t>chiếu</a:t>
            </a:r>
            <a:r>
              <a:rPr lang="en-US" sz="4000" dirty="0">
                <a:solidFill>
                  <a:prstClr val="white"/>
                </a:solidFill>
                <a:latin typeface="UTM Avo" panose="02040603050506020204" pitchFamily="18" charset="0"/>
              </a:rPr>
              <a:t>, </a:t>
            </a:r>
            <a:r>
              <a:rPr lang="en-US" sz="4000" dirty="0" err="1">
                <a:solidFill>
                  <a:prstClr val="white"/>
                </a:solidFill>
                <a:latin typeface="UTM Avo" panose="02040603050506020204" pitchFamily="18" charset="0"/>
              </a:rPr>
              <a:t>em</a:t>
            </a:r>
            <a:r>
              <a:rPr lang="en-US" sz="4000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UTM Avo" panose="02040603050506020204" pitchFamily="18" charset="0"/>
              </a:rPr>
              <a:t>sử</a:t>
            </a:r>
            <a:r>
              <a:rPr lang="en-US" sz="4000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UTM Avo" panose="02040603050506020204" pitchFamily="18" charset="0"/>
              </a:rPr>
              <a:t>dụng</a:t>
            </a:r>
            <a:r>
              <a:rPr lang="en-US" sz="4000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UTM Avo" panose="02040603050506020204" pitchFamily="18" charset="0"/>
              </a:rPr>
              <a:t>lệnh</a:t>
            </a:r>
            <a:r>
              <a:rPr lang="en-US" sz="4000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UTM Avo" panose="02040603050506020204" pitchFamily="18" charset="0"/>
              </a:rPr>
              <a:t>nào</a:t>
            </a:r>
            <a:r>
              <a:rPr lang="en-US" sz="4000" dirty="0">
                <a:solidFill>
                  <a:prstClr val="white"/>
                </a:solidFill>
                <a:latin typeface="UTM Avo" panose="02040603050506020204" pitchFamily="18" charset="0"/>
              </a:rPr>
              <a:t>?</a:t>
            </a:r>
            <a:endParaRPr lang="en-US" sz="4000" kern="1200" dirty="0">
              <a:solidFill>
                <a:prstClr val="white"/>
              </a:solidFill>
              <a:latin typeface="UTM Avo" panose="02040603050506020204" pitchFamily="18" charset="0"/>
            </a:endParaRPr>
          </a:p>
        </p:txBody>
      </p:sp>
      <p:sp>
        <p:nvSpPr>
          <p:cNvPr id="6" name="AutoShape 51">
            <a:extLst>
              <a:ext uri="{FF2B5EF4-FFF2-40B4-BE49-F238E27FC236}">
                <a16:creationId xmlns:a16="http://schemas.microsoft.com/office/drawing/2014/main" id="{C693E2B7-6FC8-CCFA-E7B5-36C4BCCD73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6682" y="4759708"/>
            <a:ext cx="2738844" cy="88180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 algn="ctr" defTabSz="914378">
              <a:spcBef>
                <a:spcPct val="0"/>
              </a:spcBef>
              <a:buAutoNum type="alphaUcPeriod"/>
            </a:pPr>
            <a:r>
              <a:rPr lang="en-US" altLang="en-US" sz="3600" b="1" dirty="0">
                <a:solidFill>
                  <a:prstClr val="black"/>
                </a:solidFill>
                <a:latin typeface="UTM Avo" panose="02040603050506020204" pitchFamily="18" charset="0"/>
              </a:rPr>
              <a:t>Slide show</a:t>
            </a:r>
          </a:p>
        </p:txBody>
      </p:sp>
      <p:sp>
        <p:nvSpPr>
          <p:cNvPr id="7" name="AutoShape 51">
            <a:extLst>
              <a:ext uri="{FF2B5EF4-FFF2-40B4-BE49-F238E27FC236}">
                <a16:creationId xmlns:a16="http://schemas.microsoft.com/office/drawing/2014/main" id="{FA2F140E-8564-AF4E-ED43-5C225051EE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6692" y="5872353"/>
            <a:ext cx="2883194" cy="88180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14378">
              <a:spcBef>
                <a:spcPct val="0"/>
              </a:spcBef>
              <a:buNone/>
            </a:pPr>
            <a:r>
              <a:rPr lang="en-US" altLang="en-US" sz="4000" b="1" dirty="0">
                <a:solidFill>
                  <a:prstClr val="black"/>
                </a:solidFill>
                <a:latin typeface="UTM Avo" panose="02040603050506020204" pitchFamily="18" charset="0"/>
              </a:rPr>
              <a:t>C. Transitions</a:t>
            </a:r>
          </a:p>
        </p:txBody>
      </p:sp>
      <p:sp>
        <p:nvSpPr>
          <p:cNvPr id="8" name="AutoShape 51">
            <a:extLst>
              <a:ext uri="{FF2B5EF4-FFF2-40B4-BE49-F238E27FC236}">
                <a16:creationId xmlns:a16="http://schemas.microsoft.com/office/drawing/2014/main" id="{931313E9-B362-72F4-9483-75BB6B16D9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8343" y="4759707"/>
            <a:ext cx="2738844" cy="88180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14378">
              <a:spcBef>
                <a:spcPct val="0"/>
              </a:spcBef>
              <a:buNone/>
            </a:pPr>
            <a:r>
              <a:rPr lang="en-US" altLang="en-US" sz="4400" b="1" dirty="0">
                <a:solidFill>
                  <a:prstClr val="black"/>
                </a:solidFill>
                <a:latin typeface="UTM Avo" panose="02040603050506020204" pitchFamily="18" charset="0"/>
              </a:rPr>
              <a:t>B. Home</a:t>
            </a:r>
          </a:p>
        </p:txBody>
      </p:sp>
    </p:spTree>
    <p:extLst>
      <p:ext uri="{BB962C8B-B14F-4D97-AF65-F5344CB8AC3E}">
        <p14:creationId xmlns:p14="http://schemas.microsoft.com/office/powerpoint/2010/main" val="3956592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an cho chay tron\PoolnoFo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4112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10355" y1="92364" x2="30139" y2="77818"/>
                        <a14:foregroundMark x1="97372" y1="54545" x2="91654" y2="690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4664" y="5969001"/>
            <a:ext cx="1892536" cy="80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Hình ảnh có liên quan">
            <a:extLst>
              <a:ext uri="{FF2B5EF4-FFF2-40B4-BE49-F238E27FC236}">
                <a16:creationId xmlns:a16="http://schemas.microsoft.com/office/drawing/2014/main" id="{C81D9FC7-42D9-2818-49E8-33FF469B9A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622" y="462702"/>
            <a:ext cx="7322985" cy="387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A62C67C-9AA0-0E3C-6EC4-32248C5A0263}"/>
              </a:ext>
            </a:extLst>
          </p:cNvPr>
          <p:cNvSpPr txBox="1"/>
          <p:nvPr/>
        </p:nvSpPr>
        <p:spPr>
          <a:xfrm>
            <a:off x="2737270" y="1334055"/>
            <a:ext cx="64116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Tx/>
            </a:pPr>
            <a:r>
              <a:rPr lang="en-US" sz="4800" kern="1200" dirty="0" err="1">
                <a:solidFill>
                  <a:prstClr val="white"/>
                </a:solidFill>
                <a:latin typeface="UTM Avo" panose="02040603050506020204" pitchFamily="18" charset="0"/>
                <a:ea typeface="+mn-ea"/>
                <a:cs typeface="+mn-cs"/>
              </a:rPr>
              <a:t>Sử</a:t>
            </a:r>
            <a:r>
              <a:rPr lang="en-US" sz="4800" kern="1200" dirty="0">
                <a:solidFill>
                  <a:prstClr val="white"/>
                </a:solidFill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lang="en-US" sz="4800" kern="1200" dirty="0" err="1">
                <a:solidFill>
                  <a:prstClr val="white"/>
                </a:solidFill>
                <a:latin typeface="UTM Avo" panose="02040603050506020204" pitchFamily="18" charset="0"/>
                <a:ea typeface="+mn-ea"/>
                <a:cs typeface="+mn-cs"/>
              </a:rPr>
              <a:t>dụng</a:t>
            </a:r>
            <a:r>
              <a:rPr lang="en-US" sz="4800" kern="1200" dirty="0">
                <a:solidFill>
                  <a:prstClr val="white"/>
                </a:solidFill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lang="en-US" sz="4800" kern="1200" dirty="0" err="1">
                <a:solidFill>
                  <a:prstClr val="white"/>
                </a:solidFill>
                <a:latin typeface="UTM Avo" panose="02040603050506020204" pitchFamily="18" charset="0"/>
                <a:ea typeface="+mn-ea"/>
                <a:cs typeface="+mn-cs"/>
              </a:rPr>
              <a:t>máy</a:t>
            </a:r>
            <a:r>
              <a:rPr lang="en-US" sz="4800" kern="1200" dirty="0">
                <a:solidFill>
                  <a:prstClr val="white"/>
                </a:solidFill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lang="en-US" sz="4800" kern="1200" dirty="0" err="1">
                <a:solidFill>
                  <a:prstClr val="white"/>
                </a:solidFill>
                <a:latin typeface="UTM Avo" panose="02040603050506020204" pitchFamily="18" charset="0"/>
                <a:ea typeface="+mn-ea"/>
                <a:cs typeface="+mn-cs"/>
              </a:rPr>
              <a:t>tính</a:t>
            </a:r>
            <a:r>
              <a:rPr lang="en-US" sz="4800" kern="1200" dirty="0">
                <a:solidFill>
                  <a:prstClr val="white"/>
                </a:solidFill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lang="en-US" sz="4800" kern="1200" dirty="0" err="1">
                <a:solidFill>
                  <a:prstClr val="white"/>
                </a:solidFill>
                <a:latin typeface="UTM Avo" panose="02040603050506020204" pitchFamily="18" charset="0"/>
                <a:ea typeface="+mn-ea"/>
                <a:cs typeface="+mn-cs"/>
              </a:rPr>
              <a:t>thành</a:t>
            </a:r>
            <a:r>
              <a:rPr lang="en-US" sz="4800" kern="1200" dirty="0">
                <a:solidFill>
                  <a:prstClr val="white"/>
                </a:solidFill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lang="en-US" sz="4800" kern="1200" dirty="0" err="1">
                <a:solidFill>
                  <a:prstClr val="white"/>
                </a:solidFill>
                <a:latin typeface="UTM Avo" panose="02040603050506020204" pitchFamily="18" charset="0"/>
                <a:ea typeface="+mn-ea"/>
                <a:cs typeface="+mn-cs"/>
              </a:rPr>
              <a:t>thạo</a:t>
            </a:r>
            <a:r>
              <a:rPr lang="en-US" sz="4800" kern="1200" dirty="0">
                <a:solidFill>
                  <a:prstClr val="white"/>
                </a:solidFill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lang="en-US" sz="4800" kern="1200" dirty="0" err="1">
                <a:solidFill>
                  <a:prstClr val="white"/>
                </a:solidFill>
                <a:latin typeface="UTM Avo" panose="02040603050506020204" pitchFamily="18" charset="0"/>
                <a:ea typeface="+mn-ea"/>
                <a:cs typeface="+mn-cs"/>
              </a:rPr>
              <a:t>giúp</a:t>
            </a:r>
            <a:r>
              <a:rPr lang="en-US" sz="4800" kern="1200" dirty="0">
                <a:solidFill>
                  <a:prstClr val="white"/>
                </a:solidFill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lang="en-US" sz="4800" kern="1200" dirty="0" err="1">
                <a:solidFill>
                  <a:prstClr val="white"/>
                </a:solidFill>
                <a:latin typeface="UTM Avo" panose="02040603050506020204" pitchFamily="18" charset="0"/>
                <a:ea typeface="+mn-ea"/>
                <a:cs typeface="+mn-cs"/>
              </a:rPr>
              <a:t>em</a:t>
            </a:r>
            <a:endParaRPr lang="en-US" sz="4800" kern="1200" dirty="0">
              <a:solidFill>
                <a:prstClr val="white"/>
              </a:solidFill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6" name="AutoShape 51">
            <a:extLst>
              <a:ext uri="{FF2B5EF4-FFF2-40B4-BE49-F238E27FC236}">
                <a16:creationId xmlns:a16="http://schemas.microsoft.com/office/drawing/2014/main" id="{E8ACF1C7-737A-F168-F95D-8C3AC810E4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2629" y="4759708"/>
            <a:ext cx="4582885" cy="88180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 defTabSz="914378">
              <a:spcBef>
                <a:spcPct val="0"/>
              </a:spcBef>
              <a:buAutoNum type="alphaUcPeriod"/>
            </a:pPr>
            <a:r>
              <a:rPr lang="en-US" altLang="en-US" sz="2000" b="1" dirty="0" err="1">
                <a:solidFill>
                  <a:prstClr val="black"/>
                </a:solidFill>
                <a:latin typeface="UTM Avo" panose="02040603050506020204" pitchFamily="18" charset="0"/>
              </a:rPr>
              <a:t>Giải</a:t>
            </a:r>
            <a:r>
              <a:rPr lang="en-US" altLang="en-US" sz="2000" b="1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000" b="1" dirty="0" err="1">
                <a:solidFill>
                  <a:prstClr val="black"/>
                </a:solidFill>
                <a:latin typeface="UTM Avo" panose="02040603050506020204" pitchFamily="18" charset="0"/>
              </a:rPr>
              <a:t>quyết</a:t>
            </a:r>
            <a:r>
              <a:rPr lang="en-US" altLang="en-US" sz="2000" b="1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000" b="1" dirty="0" err="1">
                <a:solidFill>
                  <a:prstClr val="black"/>
                </a:solidFill>
                <a:latin typeface="UTM Avo" panose="02040603050506020204" pitchFamily="18" charset="0"/>
              </a:rPr>
              <a:t>được</a:t>
            </a:r>
            <a:r>
              <a:rPr lang="en-US" altLang="en-US" sz="2000" b="1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000" b="1" dirty="0" err="1">
                <a:solidFill>
                  <a:prstClr val="black"/>
                </a:solidFill>
                <a:latin typeface="UTM Avo" panose="02040603050506020204" pitchFamily="18" charset="0"/>
              </a:rPr>
              <a:t>hầu</a:t>
            </a:r>
            <a:r>
              <a:rPr lang="en-US" altLang="en-US" sz="2000" b="1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000" b="1" dirty="0" err="1">
                <a:solidFill>
                  <a:prstClr val="black"/>
                </a:solidFill>
                <a:latin typeface="UTM Avo" panose="02040603050506020204" pitchFamily="18" charset="0"/>
              </a:rPr>
              <a:t>hết</a:t>
            </a:r>
            <a:r>
              <a:rPr lang="en-US" altLang="en-US" sz="2000" b="1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000" b="1" dirty="0" err="1">
                <a:solidFill>
                  <a:prstClr val="black"/>
                </a:solidFill>
                <a:latin typeface="UTM Avo" panose="02040603050506020204" pitchFamily="18" charset="0"/>
              </a:rPr>
              <a:t>các</a:t>
            </a:r>
            <a:r>
              <a:rPr lang="en-US" altLang="en-US" sz="2000" b="1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000" b="1" dirty="0" err="1">
                <a:solidFill>
                  <a:prstClr val="black"/>
                </a:solidFill>
                <a:latin typeface="UTM Avo" panose="02040603050506020204" pitchFamily="18" charset="0"/>
              </a:rPr>
              <a:t>vấn</a:t>
            </a:r>
            <a:r>
              <a:rPr lang="en-US" altLang="en-US" sz="2000" b="1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000" b="1" dirty="0" err="1">
                <a:solidFill>
                  <a:prstClr val="black"/>
                </a:solidFill>
                <a:latin typeface="UTM Avo" panose="02040603050506020204" pitchFamily="18" charset="0"/>
              </a:rPr>
              <a:t>đề</a:t>
            </a:r>
            <a:r>
              <a:rPr lang="en-US" altLang="en-US" sz="2000" b="1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</a:p>
          <a:p>
            <a:pPr defTabSz="914378">
              <a:spcBef>
                <a:spcPct val="0"/>
              </a:spcBef>
              <a:buNone/>
            </a:pPr>
            <a:r>
              <a:rPr lang="en-US" altLang="en-US" sz="2000" b="1" dirty="0" err="1">
                <a:solidFill>
                  <a:prstClr val="black"/>
                </a:solidFill>
                <a:latin typeface="UTM Avo" panose="02040603050506020204" pitchFamily="18" charset="0"/>
              </a:rPr>
              <a:t>trong</a:t>
            </a:r>
            <a:r>
              <a:rPr lang="en-US" altLang="en-US" sz="2000" b="1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000" b="1" dirty="0" err="1">
                <a:solidFill>
                  <a:prstClr val="black"/>
                </a:solidFill>
                <a:latin typeface="UTM Avo" panose="02040603050506020204" pitchFamily="18" charset="0"/>
              </a:rPr>
              <a:t>cuộc</a:t>
            </a:r>
            <a:r>
              <a:rPr lang="en-US" altLang="en-US" sz="2000" b="1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000" b="1" dirty="0" err="1">
                <a:solidFill>
                  <a:prstClr val="black"/>
                </a:solidFill>
                <a:latin typeface="UTM Avo" panose="02040603050506020204" pitchFamily="18" charset="0"/>
              </a:rPr>
              <a:t>sống</a:t>
            </a:r>
            <a:endParaRPr lang="en-US" altLang="en-US" sz="2000" b="1" dirty="0">
              <a:solidFill>
                <a:prstClr val="black"/>
              </a:solidFill>
              <a:latin typeface="UTM Avo" panose="02040603050506020204" pitchFamily="18" charset="0"/>
            </a:endParaRPr>
          </a:p>
        </p:txBody>
      </p:sp>
      <p:sp>
        <p:nvSpPr>
          <p:cNvPr id="9" name="AutoShape 51">
            <a:extLst>
              <a:ext uri="{FF2B5EF4-FFF2-40B4-BE49-F238E27FC236}">
                <a16:creationId xmlns:a16="http://schemas.microsoft.com/office/drawing/2014/main" id="{E33769B0-CCD1-FAEE-6F2A-CF4AF668A8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6606" y="4759708"/>
            <a:ext cx="4735286" cy="88180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4378">
              <a:spcBef>
                <a:spcPct val="0"/>
              </a:spcBef>
              <a:buNone/>
            </a:pPr>
            <a:r>
              <a:rPr lang="en-US" altLang="en-US" sz="2000" b="1" dirty="0">
                <a:solidFill>
                  <a:prstClr val="black"/>
                </a:solidFill>
                <a:latin typeface="UTM Avo" panose="02040603050506020204" pitchFamily="18" charset="0"/>
              </a:rPr>
              <a:t>B. </a:t>
            </a:r>
            <a:r>
              <a:rPr lang="en-US" altLang="en-US" sz="2000" b="1" dirty="0" err="1">
                <a:solidFill>
                  <a:prstClr val="black"/>
                </a:solidFill>
                <a:latin typeface="UTM Avo" panose="02040603050506020204" pitchFamily="18" charset="0"/>
              </a:rPr>
              <a:t>Làm</a:t>
            </a:r>
            <a:r>
              <a:rPr lang="en-US" altLang="en-US" sz="2000" b="1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000" b="1" dirty="0" err="1">
                <a:solidFill>
                  <a:prstClr val="black"/>
                </a:solidFill>
                <a:latin typeface="UTM Avo" panose="02040603050506020204" pitchFamily="18" charset="0"/>
              </a:rPr>
              <a:t>được</a:t>
            </a:r>
            <a:r>
              <a:rPr lang="en-US" altLang="en-US" sz="2000" b="1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000" b="1" dirty="0" err="1">
                <a:solidFill>
                  <a:prstClr val="black"/>
                </a:solidFill>
                <a:latin typeface="UTM Avo" panose="02040603050506020204" pitchFamily="18" charset="0"/>
              </a:rPr>
              <a:t>nhiều</a:t>
            </a:r>
            <a:r>
              <a:rPr lang="en-US" altLang="en-US" sz="2000" b="1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000" b="1" dirty="0" err="1">
                <a:solidFill>
                  <a:prstClr val="black"/>
                </a:solidFill>
                <a:latin typeface="UTM Avo" panose="02040603050506020204" pitchFamily="18" charset="0"/>
              </a:rPr>
              <a:t>việc</a:t>
            </a:r>
            <a:r>
              <a:rPr lang="en-US" altLang="en-US" sz="2000" b="1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000" b="1" dirty="0" err="1">
                <a:solidFill>
                  <a:prstClr val="black"/>
                </a:solidFill>
                <a:latin typeface="UTM Avo" panose="02040603050506020204" pitchFamily="18" charset="0"/>
              </a:rPr>
              <a:t>hơn</a:t>
            </a:r>
            <a:r>
              <a:rPr lang="en-US" altLang="en-US" sz="2000" b="1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000" b="1" dirty="0" err="1">
                <a:solidFill>
                  <a:prstClr val="black"/>
                </a:solidFill>
                <a:latin typeface="UTM Avo" panose="02040603050506020204" pitchFamily="18" charset="0"/>
              </a:rPr>
              <a:t>và</a:t>
            </a:r>
            <a:r>
              <a:rPr lang="en-US" altLang="en-US" sz="2000" b="1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000" b="1" dirty="0" err="1">
                <a:solidFill>
                  <a:prstClr val="black"/>
                </a:solidFill>
                <a:latin typeface="UTM Avo" panose="02040603050506020204" pitchFamily="18" charset="0"/>
              </a:rPr>
              <a:t>tạo</a:t>
            </a:r>
            <a:r>
              <a:rPr lang="en-US" altLang="en-US" sz="2000" b="1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000" b="1" dirty="0" err="1">
                <a:solidFill>
                  <a:prstClr val="black"/>
                </a:solidFill>
                <a:latin typeface="UTM Avo" panose="02040603050506020204" pitchFamily="18" charset="0"/>
              </a:rPr>
              <a:t>được</a:t>
            </a:r>
            <a:endParaRPr lang="en-US" altLang="en-US" sz="2000" b="1" dirty="0">
              <a:solidFill>
                <a:prstClr val="black"/>
              </a:solidFill>
              <a:latin typeface="UTM Avo" panose="02040603050506020204" pitchFamily="18" charset="0"/>
            </a:endParaRPr>
          </a:p>
          <a:p>
            <a:pPr defTabSz="914378">
              <a:spcBef>
                <a:spcPct val="0"/>
              </a:spcBef>
              <a:buNone/>
            </a:pPr>
            <a:r>
              <a:rPr lang="en-US" altLang="en-US" sz="2000" b="1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000" b="1" dirty="0" err="1">
                <a:solidFill>
                  <a:prstClr val="black"/>
                </a:solidFill>
                <a:latin typeface="UTM Avo" panose="02040603050506020204" pitchFamily="18" charset="0"/>
              </a:rPr>
              <a:t>nhiều</a:t>
            </a:r>
            <a:r>
              <a:rPr lang="en-US" altLang="en-US" sz="2000" b="1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000" b="1" dirty="0" err="1">
                <a:solidFill>
                  <a:prstClr val="black"/>
                </a:solidFill>
                <a:latin typeface="UTM Avo" panose="02040603050506020204" pitchFamily="18" charset="0"/>
              </a:rPr>
              <a:t>sản</a:t>
            </a:r>
            <a:r>
              <a:rPr lang="en-US" altLang="en-US" sz="2000" b="1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000" b="1" dirty="0" err="1">
                <a:solidFill>
                  <a:prstClr val="black"/>
                </a:solidFill>
                <a:latin typeface="UTM Avo" panose="02040603050506020204" pitchFamily="18" charset="0"/>
              </a:rPr>
              <a:t>phẩm</a:t>
            </a:r>
            <a:r>
              <a:rPr lang="en-US" altLang="en-US" sz="2000" b="1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000" b="1" dirty="0" err="1">
                <a:solidFill>
                  <a:prstClr val="black"/>
                </a:solidFill>
                <a:latin typeface="UTM Avo" panose="02040603050506020204" pitchFamily="18" charset="0"/>
              </a:rPr>
              <a:t>tốt</a:t>
            </a:r>
            <a:r>
              <a:rPr lang="en-US" altLang="en-US" sz="2000" b="1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000" b="1" dirty="0" err="1">
                <a:solidFill>
                  <a:prstClr val="black"/>
                </a:solidFill>
                <a:latin typeface="UTM Avo" panose="02040603050506020204" pitchFamily="18" charset="0"/>
              </a:rPr>
              <a:t>hơn</a:t>
            </a:r>
            <a:endParaRPr lang="en-US" altLang="en-US" sz="2000" b="1" dirty="0">
              <a:solidFill>
                <a:prstClr val="black"/>
              </a:solidFill>
              <a:latin typeface="UTM Avo" panose="02040603050506020204" pitchFamily="18" charset="0"/>
            </a:endParaRPr>
          </a:p>
        </p:txBody>
      </p:sp>
      <p:sp>
        <p:nvSpPr>
          <p:cNvPr id="10" name="AutoShape 51">
            <a:extLst>
              <a:ext uri="{FF2B5EF4-FFF2-40B4-BE49-F238E27FC236}">
                <a16:creationId xmlns:a16="http://schemas.microsoft.com/office/drawing/2014/main" id="{717181B8-7A02-4220-4A5F-E4ECC53EB1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4557" y="5954395"/>
            <a:ext cx="4582885" cy="88180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4378">
              <a:spcBef>
                <a:spcPct val="0"/>
              </a:spcBef>
              <a:buNone/>
            </a:pPr>
            <a:r>
              <a:rPr lang="en-US" altLang="en-US" sz="2000" b="1" dirty="0">
                <a:solidFill>
                  <a:prstClr val="black"/>
                </a:solidFill>
                <a:latin typeface="UTM Avo" panose="02040603050506020204" pitchFamily="18" charset="0"/>
              </a:rPr>
              <a:t>C. </a:t>
            </a:r>
            <a:r>
              <a:rPr lang="en-US" altLang="en-US" sz="2000" b="1" dirty="0" err="1">
                <a:solidFill>
                  <a:prstClr val="black"/>
                </a:solidFill>
                <a:latin typeface="UTM Avo" panose="02040603050506020204" pitchFamily="18" charset="0"/>
              </a:rPr>
              <a:t>Chọn</a:t>
            </a:r>
            <a:r>
              <a:rPr lang="en-US" altLang="en-US" sz="2000" b="1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000" b="1" dirty="0" err="1">
                <a:solidFill>
                  <a:prstClr val="black"/>
                </a:solidFill>
                <a:latin typeface="UTM Avo" panose="02040603050506020204" pitchFamily="18" charset="0"/>
              </a:rPr>
              <a:t>được</a:t>
            </a:r>
            <a:r>
              <a:rPr lang="en-US" altLang="en-US" sz="2000" b="1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000" b="1" dirty="0" err="1">
                <a:solidFill>
                  <a:prstClr val="black"/>
                </a:solidFill>
                <a:latin typeface="UTM Avo" panose="02040603050506020204" pitchFamily="18" charset="0"/>
              </a:rPr>
              <a:t>thông</a:t>
            </a:r>
            <a:r>
              <a:rPr lang="en-US" altLang="en-US" sz="2000" b="1" dirty="0">
                <a:solidFill>
                  <a:prstClr val="black"/>
                </a:solidFill>
                <a:latin typeface="UTM Avo" panose="02040603050506020204" pitchFamily="18" charset="0"/>
              </a:rPr>
              <a:t> tin </a:t>
            </a:r>
            <a:r>
              <a:rPr lang="en-US" altLang="en-US" sz="2000" b="1" dirty="0" err="1">
                <a:solidFill>
                  <a:prstClr val="black"/>
                </a:solidFill>
                <a:latin typeface="UTM Avo" panose="02040603050506020204" pitchFamily="18" charset="0"/>
              </a:rPr>
              <a:t>thích</a:t>
            </a:r>
            <a:r>
              <a:rPr lang="en-US" altLang="en-US" sz="2000" b="1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000" b="1" dirty="0" err="1">
                <a:solidFill>
                  <a:prstClr val="black"/>
                </a:solidFill>
                <a:latin typeface="UTM Avo" panose="02040603050506020204" pitchFamily="18" charset="0"/>
              </a:rPr>
              <a:t>hợp</a:t>
            </a:r>
            <a:r>
              <a:rPr lang="en-US" altLang="en-US" sz="2000" b="1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000" b="1" dirty="0" err="1">
                <a:solidFill>
                  <a:prstClr val="black"/>
                </a:solidFill>
                <a:latin typeface="UTM Avo" panose="02040603050506020204" pitchFamily="18" charset="0"/>
              </a:rPr>
              <a:t>để</a:t>
            </a:r>
            <a:endParaRPr lang="en-US" altLang="en-US" sz="2000" b="1" dirty="0">
              <a:solidFill>
                <a:prstClr val="black"/>
              </a:solidFill>
              <a:latin typeface="UTM Avo" panose="02040603050506020204" pitchFamily="18" charset="0"/>
            </a:endParaRPr>
          </a:p>
          <a:p>
            <a:pPr defTabSz="914378">
              <a:spcBef>
                <a:spcPct val="0"/>
              </a:spcBef>
              <a:buNone/>
            </a:pPr>
            <a:r>
              <a:rPr lang="en-US" altLang="en-US" sz="2000" b="1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000" b="1" dirty="0" err="1">
                <a:solidFill>
                  <a:prstClr val="black"/>
                </a:solidFill>
                <a:latin typeface="UTM Avo" panose="02040603050506020204" pitchFamily="18" charset="0"/>
              </a:rPr>
              <a:t>hoàn</a:t>
            </a:r>
            <a:r>
              <a:rPr lang="en-US" altLang="en-US" sz="2000" b="1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000" b="1" dirty="0" err="1">
                <a:solidFill>
                  <a:prstClr val="black"/>
                </a:solidFill>
                <a:latin typeface="UTM Avo" panose="02040603050506020204" pitchFamily="18" charset="0"/>
              </a:rPr>
              <a:t>thành</a:t>
            </a:r>
            <a:r>
              <a:rPr lang="en-US" altLang="en-US" sz="2000" b="1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000" b="1" dirty="0" err="1">
                <a:solidFill>
                  <a:prstClr val="black"/>
                </a:solidFill>
                <a:latin typeface="UTM Avo" panose="02040603050506020204" pitchFamily="18" charset="0"/>
              </a:rPr>
              <a:t>mục</a:t>
            </a:r>
            <a:r>
              <a:rPr lang="en-US" altLang="en-US" sz="2000" b="1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000" b="1" dirty="0" err="1">
                <a:solidFill>
                  <a:prstClr val="black"/>
                </a:solidFill>
                <a:latin typeface="UTM Avo" panose="02040603050506020204" pitchFamily="18" charset="0"/>
              </a:rPr>
              <a:t>tiêu</a:t>
            </a:r>
            <a:endParaRPr lang="en-US" altLang="en-US" sz="2000" b="1" dirty="0">
              <a:solidFill>
                <a:prstClr val="black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425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an cho chay tron\PoolnoFo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772"/>
            <a:ext cx="134112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10355" y1="92364" x2="30139" y2="77818"/>
                        <a14:foregroundMark x1="97372" y1="54545" x2="91654" y2="690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4664" y="5969001"/>
            <a:ext cx="1892536" cy="80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Hình ảnh có liên quan">
            <a:extLst>
              <a:ext uri="{FF2B5EF4-FFF2-40B4-BE49-F238E27FC236}">
                <a16:creationId xmlns:a16="http://schemas.microsoft.com/office/drawing/2014/main" id="{2A881C12-30E2-34EB-64E2-9600E05AE4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624" y="369084"/>
            <a:ext cx="7322985" cy="387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67EEBF0-55E1-BA2B-25B9-A4011802F666}"/>
              </a:ext>
            </a:extLst>
          </p:cNvPr>
          <p:cNvSpPr txBox="1"/>
          <p:nvPr/>
        </p:nvSpPr>
        <p:spPr>
          <a:xfrm>
            <a:off x="2731830" y="1119140"/>
            <a:ext cx="642257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Tx/>
            </a:pPr>
            <a:r>
              <a:rPr lang="en-US" sz="4400" kern="1200" dirty="0" err="1">
                <a:solidFill>
                  <a:prstClr val="white"/>
                </a:solidFill>
                <a:latin typeface="UTM Avo" panose="02040603050506020204" pitchFamily="18" charset="0"/>
                <a:ea typeface="+mn-ea"/>
                <a:cs typeface="+mn-cs"/>
              </a:rPr>
              <a:t>Muốn</a:t>
            </a:r>
            <a:r>
              <a:rPr lang="en-US" sz="4400" kern="1200" dirty="0">
                <a:solidFill>
                  <a:prstClr val="white"/>
                </a:solidFill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lang="en-US" sz="4400" kern="1200" dirty="0" err="1">
                <a:solidFill>
                  <a:prstClr val="white"/>
                </a:solidFill>
                <a:latin typeface="UTM Avo" panose="02040603050506020204" pitchFamily="18" charset="0"/>
                <a:ea typeface="+mn-ea"/>
                <a:cs typeface="+mn-cs"/>
              </a:rPr>
              <a:t>thêm</a:t>
            </a:r>
            <a:r>
              <a:rPr lang="en-US" sz="4400" kern="1200" dirty="0">
                <a:solidFill>
                  <a:prstClr val="white"/>
                </a:solidFill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lang="en-US" sz="4400" kern="1200" dirty="0" err="1">
                <a:solidFill>
                  <a:prstClr val="white"/>
                </a:solidFill>
                <a:latin typeface="UTM Avo" panose="02040603050506020204" pitchFamily="18" charset="0"/>
                <a:ea typeface="+mn-ea"/>
                <a:cs typeface="+mn-cs"/>
              </a:rPr>
              <a:t>trang</a:t>
            </a:r>
            <a:r>
              <a:rPr lang="en-US" sz="4400" kern="1200" dirty="0">
                <a:solidFill>
                  <a:prstClr val="white"/>
                </a:solidFill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lang="en-US" sz="4400" kern="1200" dirty="0" err="1">
                <a:solidFill>
                  <a:prstClr val="white"/>
                </a:solidFill>
                <a:latin typeface="UTM Avo" panose="02040603050506020204" pitchFamily="18" charset="0"/>
                <a:ea typeface="+mn-ea"/>
                <a:cs typeface="+mn-cs"/>
              </a:rPr>
              <a:t>mới</a:t>
            </a:r>
            <a:r>
              <a:rPr lang="en-US" sz="4400" kern="1200" dirty="0">
                <a:solidFill>
                  <a:prstClr val="white"/>
                </a:solidFill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lang="en-US" sz="4400" kern="1200" dirty="0" err="1">
                <a:solidFill>
                  <a:prstClr val="white"/>
                </a:solidFill>
                <a:latin typeface="UTM Avo" panose="02040603050506020204" pitchFamily="18" charset="0"/>
                <a:ea typeface="+mn-ea"/>
                <a:cs typeface="+mn-cs"/>
              </a:rPr>
              <a:t>vào</a:t>
            </a:r>
            <a:r>
              <a:rPr lang="en-US" sz="4400" kern="1200" dirty="0">
                <a:solidFill>
                  <a:prstClr val="white"/>
                </a:solidFill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lang="en-US" sz="4400" kern="1200" dirty="0" err="1">
                <a:solidFill>
                  <a:prstClr val="white"/>
                </a:solidFill>
                <a:latin typeface="UTM Avo" panose="02040603050506020204" pitchFamily="18" charset="0"/>
                <a:ea typeface="+mn-ea"/>
                <a:cs typeface="+mn-cs"/>
              </a:rPr>
              <a:t>bài</a:t>
            </a:r>
            <a:r>
              <a:rPr lang="en-US" sz="4400" kern="1200" dirty="0">
                <a:solidFill>
                  <a:prstClr val="white"/>
                </a:solidFill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lang="en-US" sz="4400" kern="1200" dirty="0" err="1">
                <a:solidFill>
                  <a:prstClr val="white"/>
                </a:solidFill>
                <a:latin typeface="UTM Avo" panose="02040603050506020204" pitchFamily="18" charset="0"/>
                <a:ea typeface="+mn-ea"/>
                <a:cs typeface="+mn-cs"/>
              </a:rPr>
              <a:t>trình</a:t>
            </a:r>
            <a:r>
              <a:rPr lang="en-US" sz="4400" kern="1200" dirty="0">
                <a:solidFill>
                  <a:prstClr val="white"/>
                </a:solidFill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lang="en-US" sz="4400" kern="1200" dirty="0" err="1">
                <a:solidFill>
                  <a:prstClr val="white"/>
                </a:solidFill>
                <a:latin typeface="UTM Avo" panose="02040603050506020204" pitchFamily="18" charset="0"/>
                <a:ea typeface="+mn-ea"/>
                <a:cs typeface="+mn-cs"/>
              </a:rPr>
              <a:t>chiếu</a:t>
            </a:r>
            <a:r>
              <a:rPr lang="en-US" sz="4400" kern="1200" dirty="0">
                <a:solidFill>
                  <a:prstClr val="white"/>
                </a:solidFill>
                <a:latin typeface="UTM Avo" panose="02040603050506020204" pitchFamily="18" charset="0"/>
                <a:ea typeface="+mn-ea"/>
                <a:cs typeface="+mn-cs"/>
              </a:rPr>
              <a:t> ta dung </a:t>
            </a:r>
            <a:r>
              <a:rPr lang="en-US" sz="4400" kern="1200" dirty="0" err="1">
                <a:solidFill>
                  <a:prstClr val="white"/>
                </a:solidFill>
                <a:latin typeface="UTM Avo" panose="02040603050506020204" pitchFamily="18" charset="0"/>
                <a:ea typeface="+mn-ea"/>
                <a:cs typeface="+mn-cs"/>
              </a:rPr>
              <a:t>lệnh</a:t>
            </a:r>
            <a:r>
              <a:rPr lang="en-US" sz="4400" kern="1200" dirty="0">
                <a:solidFill>
                  <a:prstClr val="white"/>
                </a:solidFill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lang="en-US" sz="4400" kern="1200" dirty="0" err="1">
                <a:solidFill>
                  <a:prstClr val="white"/>
                </a:solidFill>
                <a:latin typeface="UTM Avo" panose="02040603050506020204" pitchFamily="18" charset="0"/>
                <a:ea typeface="+mn-ea"/>
                <a:cs typeface="+mn-cs"/>
              </a:rPr>
              <a:t>nào</a:t>
            </a:r>
            <a:r>
              <a:rPr lang="en-US" sz="4400" kern="1200" dirty="0">
                <a:solidFill>
                  <a:prstClr val="white"/>
                </a:solidFill>
                <a:latin typeface="UTM Avo" panose="02040603050506020204" pitchFamily="18" charset="0"/>
                <a:ea typeface="+mn-ea"/>
                <a:cs typeface="+mn-cs"/>
              </a:rPr>
              <a:t>?</a:t>
            </a:r>
          </a:p>
        </p:txBody>
      </p:sp>
      <p:sp>
        <p:nvSpPr>
          <p:cNvPr id="8" name="AutoShape 51">
            <a:extLst>
              <a:ext uri="{FF2B5EF4-FFF2-40B4-BE49-F238E27FC236}">
                <a16:creationId xmlns:a16="http://schemas.microsoft.com/office/drawing/2014/main" id="{EFCDE996-0583-CD80-DE4C-1B13EF1C4C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0172" y="4794392"/>
            <a:ext cx="2503714" cy="88180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 defTabSz="914378">
              <a:spcBef>
                <a:spcPct val="0"/>
              </a:spcBef>
              <a:buAutoNum type="alphaUcPeriod"/>
            </a:pPr>
            <a:r>
              <a:rPr lang="en-US" altLang="en-US" sz="2000" b="1" dirty="0">
                <a:solidFill>
                  <a:prstClr val="black"/>
                </a:solidFill>
                <a:latin typeface="UTM Avo" panose="02040603050506020204" pitchFamily="18" charset="0"/>
              </a:rPr>
              <a:t>Insert -&gt; Media</a:t>
            </a:r>
          </a:p>
        </p:txBody>
      </p:sp>
      <p:sp>
        <p:nvSpPr>
          <p:cNvPr id="9" name="AutoShape 51">
            <a:extLst>
              <a:ext uri="{FF2B5EF4-FFF2-40B4-BE49-F238E27FC236}">
                <a16:creationId xmlns:a16="http://schemas.microsoft.com/office/drawing/2014/main" id="{F646191E-A8F6-BFC4-36B5-58CC4D6531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9006" y="4794392"/>
            <a:ext cx="2685365" cy="88180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4378">
              <a:spcBef>
                <a:spcPct val="0"/>
              </a:spcBef>
              <a:buNone/>
            </a:pPr>
            <a:r>
              <a:rPr lang="en-US" altLang="en-US" sz="2000" b="1" dirty="0">
                <a:solidFill>
                  <a:prstClr val="black"/>
                </a:solidFill>
                <a:latin typeface="UTM Avo" panose="02040603050506020204" pitchFamily="18" charset="0"/>
              </a:rPr>
              <a:t>B. Home -&gt; New Slide</a:t>
            </a:r>
          </a:p>
        </p:txBody>
      </p:sp>
      <p:sp>
        <p:nvSpPr>
          <p:cNvPr id="10" name="AutoShape 51">
            <a:extLst>
              <a:ext uri="{FF2B5EF4-FFF2-40B4-BE49-F238E27FC236}">
                <a16:creationId xmlns:a16="http://schemas.microsoft.com/office/drawing/2014/main" id="{2F33EB66-60EB-2C1E-3976-A3487744F1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2758" y="5917160"/>
            <a:ext cx="2422072" cy="88180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14378">
              <a:spcBef>
                <a:spcPct val="0"/>
              </a:spcBef>
              <a:buNone/>
            </a:pPr>
            <a:r>
              <a:rPr lang="en-US" altLang="en-US" sz="2000" b="1" dirty="0">
                <a:solidFill>
                  <a:prstClr val="black"/>
                </a:solidFill>
                <a:latin typeface="UTM Avo" panose="02040603050506020204" pitchFamily="18" charset="0"/>
              </a:rPr>
              <a:t>C. Transitions</a:t>
            </a:r>
          </a:p>
        </p:txBody>
      </p:sp>
    </p:spTree>
    <p:extLst>
      <p:ext uri="{BB962C8B-B14F-4D97-AF65-F5344CB8AC3E}">
        <p14:creationId xmlns:p14="http://schemas.microsoft.com/office/powerpoint/2010/main" val="2406693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17A7F34E-D418-47E2-9F86-2C45BBC31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Right Triangle 26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line art of a brain and a light bulb&#10;&#10;Description automatically generated with medium confidence">
            <a:extLst>
              <a:ext uri="{FF2B5EF4-FFF2-40B4-BE49-F238E27FC236}">
                <a16:creationId xmlns:a16="http://schemas.microsoft.com/office/drawing/2014/main" id="{EE2EB803-84A1-402C-C6C8-CD18DD42CB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302" y="718457"/>
            <a:ext cx="2861095" cy="227990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30874ED-5A8E-D0CA-5B39-C61AD9BD472F}"/>
              </a:ext>
            </a:extLst>
          </p:cNvPr>
          <p:cNvSpPr/>
          <p:nvPr/>
        </p:nvSpPr>
        <p:spPr>
          <a:xfrm>
            <a:off x="4269967" y="1244032"/>
            <a:ext cx="365035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VẬN DỤNG</a:t>
            </a:r>
          </a:p>
          <a:p>
            <a:pPr algn="ctr"/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25A2616-92AF-6082-65FD-670464873D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587" y="2872535"/>
            <a:ext cx="10281684" cy="119497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9C4895F-E725-4AD6-9FF4-2960869A63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646" y="4067505"/>
            <a:ext cx="8253280" cy="1722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5211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him Hoạt Hình Hình Học Hình Vuông Clip Ghi Chú Khung Viền Trang Trí | Công  cụ đồ họa PSD Tải xuống miễn phí - Pikbest">
            <a:extLst>
              <a:ext uri="{FF2B5EF4-FFF2-40B4-BE49-F238E27FC236}">
                <a16:creationId xmlns:a16="http://schemas.microsoft.com/office/drawing/2014/main" id="{E889A77F-E746-6C7F-7DA8-E01777AAD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43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BE6BF2B-7C62-8B0D-DA30-BE9AF31A26E8}"/>
              </a:ext>
            </a:extLst>
          </p:cNvPr>
          <p:cNvSpPr/>
          <p:nvPr/>
        </p:nvSpPr>
        <p:spPr>
          <a:xfrm>
            <a:off x="4226161" y="617539"/>
            <a:ext cx="344196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Ghi</a:t>
            </a:r>
            <a:r>
              <a:rPr lang="en-US" sz="7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7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nhớ</a:t>
            </a:r>
            <a:endParaRPr lang="en-US" sz="7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5B64DD-C744-81C6-7FAA-62461533CEFE}"/>
              </a:ext>
            </a:extLst>
          </p:cNvPr>
          <p:cNvSpPr txBox="1"/>
          <p:nvPr/>
        </p:nvSpPr>
        <p:spPr>
          <a:xfrm>
            <a:off x="1913860" y="3253563"/>
            <a:ext cx="76341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4000" dirty="0" err="1">
                <a:solidFill>
                  <a:srgbClr val="002060"/>
                </a:solidFill>
              </a:rPr>
              <a:t>Sử</a:t>
            </a:r>
            <a:r>
              <a:rPr lang="en-GB" sz="4000" dirty="0">
                <a:solidFill>
                  <a:srgbClr val="002060"/>
                </a:solidFill>
              </a:rPr>
              <a:t> </a:t>
            </a:r>
            <a:r>
              <a:rPr lang="en-GB" sz="4000" dirty="0" err="1">
                <a:solidFill>
                  <a:srgbClr val="002060"/>
                </a:solidFill>
              </a:rPr>
              <a:t>dụng</a:t>
            </a:r>
            <a:r>
              <a:rPr lang="en-GB" sz="4000" dirty="0">
                <a:solidFill>
                  <a:srgbClr val="002060"/>
                </a:solidFill>
              </a:rPr>
              <a:t> </a:t>
            </a:r>
            <a:r>
              <a:rPr lang="en-GB" sz="4000" dirty="0" err="1">
                <a:solidFill>
                  <a:srgbClr val="002060"/>
                </a:solidFill>
              </a:rPr>
              <a:t>máy</a:t>
            </a:r>
            <a:r>
              <a:rPr lang="en-GB" sz="4000" dirty="0">
                <a:solidFill>
                  <a:srgbClr val="002060"/>
                </a:solidFill>
              </a:rPr>
              <a:t> </a:t>
            </a:r>
            <a:r>
              <a:rPr lang="en-GB" sz="4000" dirty="0" err="1">
                <a:solidFill>
                  <a:srgbClr val="002060"/>
                </a:solidFill>
              </a:rPr>
              <a:t>tính</a:t>
            </a:r>
            <a:r>
              <a:rPr lang="en-GB" sz="4000" dirty="0">
                <a:solidFill>
                  <a:srgbClr val="002060"/>
                </a:solidFill>
              </a:rPr>
              <a:t> </a:t>
            </a:r>
            <a:r>
              <a:rPr lang="en-GB" sz="4000" dirty="0" err="1">
                <a:solidFill>
                  <a:srgbClr val="002060"/>
                </a:solidFill>
              </a:rPr>
              <a:t>thành</a:t>
            </a:r>
            <a:r>
              <a:rPr lang="en-GB" sz="4000" dirty="0">
                <a:solidFill>
                  <a:srgbClr val="002060"/>
                </a:solidFill>
              </a:rPr>
              <a:t> </a:t>
            </a:r>
            <a:r>
              <a:rPr lang="en-GB" sz="4000" dirty="0" err="1">
                <a:solidFill>
                  <a:srgbClr val="002060"/>
                </a:solidFill>
              </a:rPr>
              <a:t>thạo</a:t>
            </a:r>
            <a:r>
              <a:rPr lang="en-GB" sz="4000" dirty="0">
                <a:solidFill>
                  <a:srgbClr val="002060"/>
                </a:solidFill>
              </a:rPr>
              <a:t> </a:t>
            </a:r>
            <a:r>
              <a:rPr lang="en-GB" sz="4000" dirty="0" err="1">
                <a:solidFill>
                  <a:srgbClr val="002060"/>
                </a:solidFill>
              </a:rPr>
              <a:t>giúp</a:t>
            </a:r>
            <a:r>
              <a:rPr lang="en-GB" sz="4000" dirty="0">
                <a:solidFill>
                  <a:srgbClr val="002060"/>
                </a:solidFill>
              </a:rPr>
              <a:t> </a:t>
            </a:r>
            <a:r>
              <a:rPr lang="en-GB" sz="4000" dirty="0" err="1">
                <a:solidFill>
                  <a:srgbClr val="002060"/>
                </a:solidFill>
              </a:rPr>
              <a:t>em</a:t>
            </a:r>
            <a:r>
              <a:rPr lang="en-GB" sz="4000" dirty="0">
                <a:solidFill>
                  <a:srgbClr val="002060"/>
                </a:solidFill>
              </a:rPr>
              <a:t> </a:t>
            </a:r>
            <a:r>
              <a:rPr lang="en-GB" sz="4000" dirty="0" err="1">
                <a:solidFill>
                  <a:srgbClr val="002060"/>
                </a:solidFill>
              </a:rPr>
              <a:t>làm</a:t>
            </a:r>
            <a:r>
              <a:rPr lang="en-GB" sz="4000" dirty="0">
                <a:solidFill>
                  <a:srgbClr val="002060"/>
                </a:solidFill>
              </a:rPr>
              <a:t> </a:t>
            </a:r>
            <a:r>
              <a:rPr lang="en-GB" sz="4000" dirty="0" err="1">
                <a:solidFill>
                  <a:srgbClr val="002060"/>
                </a:solidFill>
              </a:rPr>
              <a:t>được</a:t>
            </a:r>
            <a:r>
              <a:rPr lang="en-GB" sz="4000" dirty="0">
                <a:solidFill>
                  <a:srgbClr val="002060"/>
                </a:solidFill>
              </a:rPr>
              <a:t> </a:t>
            </a:r>
            <a:r>
              <a:rPr lang="en-GB" sz="4000" dirty="0" err="1">
                <a:solidFill>
                  <a:srgbClr val="002060"/>
                </a:solidFill>
              </a:rPr>
              <a:t>nhiều</a:t>
            </a:r>
            <a:r>
              <a:rPr lang="en-GB" sz="4000" dirty="0">
                <a:solidFill>
                  <a:srgbClr val="002060"/>
                </a:solidFill>
              </a:rPr>
              <a:t> </a:t>
            </a:r>
            <a:r>
              <a:rPr lang="en-GB" sz="4000" dirty="0" err="1">
                <a:solidFill>
                  <a:srgbClr val="002060"/>
                </a:solidFill>
              </a:rPr>
              <a:t>việc</a:t>
            </a:r>
            <a:r>
              <a:rPr lang="en-GB" sz="4000" dirty="0">
                <a:solidFill>
                  <a:srgbClr val="002060"/>
                </a:solidFill>
              </a:rPr>
              <a:t> </a:t>
            </a:r>
            <a:r>
              <a:rPr lang="en-GB" sz="4000" dirty="0" err="1">
                <a:solidFill>
                  <a:srgbClr val="002060"/>
                </a:solidFill>
              </a:rPr>
              <a:t>hơn</a:t>
            </a:r>
            <a:r>
              <a:rPr lang="en-GB" sz="4000" dirty="0">
                <a:solidFill>
                  <a:srgbClr val="002060"/>
                </a:solidFill>
              </a:rPr>
              <a:t> </a:t>
            </a:r>
            <a:r>
              <a:rPr lang="en-GB" sz="4000" dirty="0" err="1">
                <a:solidFill>
                  <a:srgbClr val="002060"/>
                </a:solidFill>
              </a:rPr>
              <a:t>và</a:t>
            </a:r>
            <a:r>
              <a:rPr lang="en-GB" sz="4000" dirty="0">
                <a:solidFill>
                  <a:srgbClr val="002060"/>
                </a:solidFill>
              </a:rPr>
              <a:t> </a:t>
            </a:r>
            <a:r>
              <a:rPr lang="en-GB" sz="4000" dirty="0" err="1">
                <a:solidFill>
                  <a:srgbClr val="002060"/>
                </a:solidFill>
              </a:rPr>
              <a:t>tạo</a:t>
            </a:r>
            <a:r>
              <a:rPr lang="en-GB" sz="4000" dirty="0">
                <a:solidFill>
                  <a:srgbClr val="002060"/>
                </a:solidFill>
              </a:rPr>
              <a:t> </a:t>
            </a:r>
            <a:r>
              <a:rPr lang="en-GB" sz="4000" dirty="0" err="1">
                <a:solidFill>
                  <a:srgbClr val="002060"/>
                </a:solidFill>
              </a:rPr>
              <a:t>được</a:t>
            </a:r>
            <a:r>
              <a:rPr lang="en-GB" sz="4000" dirty="0">
                <a:solidFill>
                  <a:srgbClr val="002060"/>
                </a:solidFill>
              </a:rPr>
              <a:t> </a:t>
            </a:r>
            <a:r>
              <a:rPr lang="en-GB" sz="4000" dirty="0" err="1">
                <a:solidFill>
                  <a:srgbClr val="002060"/>
                </a:solidFill>
              </a:rPr>
              <a:t>nhiều</a:t>
            </a:r>
            <a:r>
              <a:rPr lang="en-GB" sz="4000" dirty="0">
                <a:solidFill>
                  <a:srgbClr val="002060"/>
                </a:solidFill>
              </a:rPr>
              <a:t> </a:t>
            </a:r>
            <a:r>
              <a:rPr lang="en-GB" sz="4000" dirty="0" err="1">
                <a:solidFill>
                  <a:srgbClr val="002060"/>
                </a:solidFill>
              </a:rPr>
              <a:t>sản</a:t>
            </a:r>
            <a:r>
              <a:rPr lang="en-GB" sz="4000" dirty="0">
                <a:solidFill>
                  <a:srgbClr val="002060"/>
                </a:solidFill>
              </a:rPr>
              <a:t> </a:t>
            </a:r>
            <a:r>
              <a:rPr lang="en-GB" sz="4000" dirty="0" err="1">
                <a:solidFill>
                  <a:srgbClr val="002060"/>
                </a:solidFill>
              </a:rPr>
              <a:t>phẩm</a:t>
            </a:r>
            <a:r>
              <a:rPr lang="en-GB" sz="4000" dirty="0">
                <a:solidFill>
                  <a:srgbClr val="002060"/>
                </a:solidFill>
              </a:rPr>
              <a:t> </a:t>
            </a:r>
            <a:r>
              <a:rPr lang="en-GB" sz="4000" dirty="0" err="1">
                <a:solidFill>
                  <a:srgbClr val="002060"/>
                </a:solidFill>
              </a:rPr>
              <a:t>tốt</a:t>
            </a:r>
            <a:r>
              <a:rPr lang="en-GB" sz="4000" dirty="0">
                <a:solidFill>
                  <a:srgbClr val="002060"/>
                </a:solidFill>
              </a:rPr>
              <a:t> </a:t>
            </a:r>
            <a:r>
              <a:rPr lang="en-GB" sz="4000" dirty="0" err="1">
                <a:solidFill>
                  <a:srgbClr val="002060"/>
                </a:solidFill>
              </a:rPr>
              <a:t>hơn</a:t>
            </a:r>
            <a:r>
              <a:rPr lang="en-GB" sz="4000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45525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F37F4DC-213E-3F9F-B0DB-67666C6CFE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932487"/>
          </a:xfrm>
          <a:prstGeom prst="rect">
            <a:avLst/>
          </a:prstGeom>
        </p:spPr>
      </p:pic>
      <p:pic>
        <p:nvPicPr>
          <p:cNvPr id="5" name="Picture 4" descr="A group of kids holding a sign&#10;&#10;Description automatically generated">
            <a:extLst>
              <a:ext uri="{FF2B5EF4-FFF2-40B4-BE49-F238E27FC236}">
                <a16:creationId xmlns:a16="http://schemas.microsoft.com/office/drawing/2014/main" id="{13FF255F-C569-5631-3560-2EE2E4C8790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10"/>
          <a:stretch/>
        </p:blipFill>
        <p:spPr>
          <a:xfrm>
            <a:off x="0" y="1932487"/>
            <a:ext cx="12192000" cy="49255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6F3172C-52F1-3B45-7B34-EDEFDF9A2D02}"/>
              </a:ext>
            </a:extLst>
          </p:cNvPr>
          <p:cNvSpPr txBox="1"/>
          <p:nvPr/>
        </p:nvSpPr>
        <p:spPr>
          <a:xfrm>
            <a:off x="3179135" y="3976577"/>
            <a:ext cx="596486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000" b="1" dirty="0"/>
              <a:t>Em </a:t>
            </a:r>
            <a:r>
              <a:rPr lang="en-GB" sz="2000" b="1" dirty="0" err="1"/>
              <a:t>đã</a:t>
            </a:r>
            <a:r>
              <a:rPr lang="en-GB" sz="2000" b="1" dirty="0"/>
              <a:t> </a:t>
            </a:r>
            <a:r>
              <a:rPr lang="en-GB" sz="2000" b="1" dirty="0" err="1"/>
              <a:t>được</a:t>
            </a:r>
            <a:r>
              <a:rPr lang="en-GB" sz="2000" b="1" dirty="0"/>
              <a:t> </a:t>
            </a:r>
            <a:r>
              <a:rPr lang="en-GB" sz="2000" b="1" dirty="0" err="1"/>
              <a:t>học</a:t>
            </a:r>
            <a:r>
              <a:rPr lang="en-GB" sz="2000" b="1" dirty="0"/>
              <a:t> </a:t>
            </a:r>
            <a:r>
              <a:rPr lang="en-GB" sz="2000" b="1" dirty="0" err="1"/>
              <a:t>nhiều</a:t>
            </a:r>
            <a:r>
              <a:rPr lang="en-GB" sz="2000" b="1" dirty="0"/>
              <a:t> </a:t>
            </a:r>
            <a:r>
              <a:rPr lang="en-GB" sz="2000" b="1" dirty="0" err="1"/>
              <a:t>điều</a:t>
            </a:r>
            <a:r>
              <a:rPr lang="en-GB" sz="2000" b="1" dirty="0"/>
              <a:t> </a:t>
            </a:r>
            <a:r>
              <a:rPr lang="en-GB" sz="2000" b="1" dirty="0" err="1"/>
              <a:t>về</a:t>
            </a:r>
            <a:r>
              <a:rPr lang="en-GB" sz="2000" b="1" dirty="0"/>
              <a:t> </a:t>
            </a:r>
            <a:r>
              <a:rPr lang="en-GB" sz="2000" b="1" dirty="0" err="1"/>
              <a:t>máy</a:t>
            </a:r>
            <a:r>
              <a:rPr lang="en-GB" sz="2000" b="1" dirty="0"/>
              <a:t> </a:t>
            </a:r>
            <a:r>
              <a:rPr lang="en-GB" sz="2000" b="1" dirty="0" err="1"/>
              <a:t>tính</a:t>
            </a:r>
            <a:r>
              <a:rPr lang="en-GB" sz="2000" b="1" dirty="0"/>
              <a:t> </a:t>
            </a:r>
            <a:r>
              <a:rPr lang="en-GB" sz="2000" b="1" dirty="0" err="1"/>
              <a:t>và</a:t>
            </a:r>
            <a:r>
              <a:rPr lang="en-GB" sz="2000" b="1" dirty="0"/>
              <a:t> </a:t>
            </a:r>
            <a:r>
              <a:rPr lang="en-GB" sz="2000" b="1" dirty="0" err="1"/>
              <a:t>tạo</a:t>
            </a:r>
            <a:r>
              <a:rPr lang="en-GB" sz="2000" b="1" dirty="0"/>
              <a:t> </a:t>
            </a:r>
            <a:r>
              <a:rPr lang="en-GB" sz="2000" b="1" dirty="0" err="1"/>
              <a:t>được</a:t>
            </a:r>
            <a:r>
              <a:rPr lang="en-GB" sz="2000" b="1" dirty="0"/>
              <a:t> </a:t>
            </a:r>
            <a:r>
              <a:rPr lang="en-GB" sz="2000" b="1" dirty="0" err="1"/>
              <a:t>nhiều</a:t>
            </a:r>
            <a:r>
              <a:rPr lang="en-GB" sz="2000" b="1" dirty="0"/>
              <a:t> </a:t>
            </a:r>
            <a:r>
              <a:rPr lang="en-GB" sz="2000" b="1" dirty="0" err="1"/>
              <a:t>sản</a:t>
            </a:r>
            <a:r>
              <a:rPr lang="en-GB" sz="2000" b="1" dirty="0"/>
              <a:t> </a:t>
            </a:r>
            <a:r>
              <a:rPr lang="en-GB" sz="2000" b="1" dirty="0" err="1"/>
              <a:t>phẩm</a:t>
            </a:r>
            <a:r>
              <a:rPr lang="en-GB" sz="2000" b="1" dirty="0"/>
              <a:t>. </a:t>
            </a:r>
            <a:r>
              <a:rPr lang="en-GB" sz="2000" b="1" dirty="0" err="1"/>
              <a:t>Hãy</a:t>
            </a:r>
            <a:r>
              <a:rPr lang="en-GB" sz="2000" b="1" dirty="0"/>
              <a:t> </a:t>
            </a:r>
            <a:r>
              <a:rPr lang="en-GB" sz="2000" b="1" dirty="0" err="1"/>
              <a:t>kể</a:t>
            </a:r>
            <a:r>
              <a:rPr lang="en-GB" sz="2000" b="1" dirty="0"/>
              <a:t> </a:t>
            </a:r>
            <a:r>
              <a:rPr lang="en-GB" sz="2000" b="1" dirty="0" err="1"/>
              <a:t>một</a:t>
            </a:r>
            <a:r>
              <a:rPr lang="en-GB" sz="2000" b="1" dirty="0"/>
              <a:t> </a:t>
            </a:r>
            <a:r>
              <a:rPr lang="en-GB" sz="2000" b="1" dirty="0" err="1"/>
              <a:t>số</a:t>
            </a:r>
            <a:r>
              <a:rPr lang="en-GB" sz="2000" b="1" dirty="0"/>
              <a:t> </a:t>
            </a:r>
            <a:r>
              <a:rPr lang="en-GB" sz="2000" b="1" dirty="0" err="1"/>
              <a:t>sản</a:t>
            </a:r>
            <a:r>
              <a:rPr lang="en-GB" sz="2000" b="1" dirty="0"/>
              <a:t> </a:t>
            </a:r>
            <a:r>
              <a:rPr lang="en-GB" sz="2000" b="1" dirty="0" err="1"/>
              <a:t>phẩm</a:t>
            </a:r>
            <a:r>
              <a:rPr lang="en-GB" sz="2000" b="1" dirty="0"/>
              <a:t> </a:t>
            </a:r>
            <a:r>
              <a:rPr lang="en-GB" sz="2000" b="1" dirty="0" err="1"/>
              <a:t>mà</a:t>
            </a:r>
            <a:r>
              <a:rPr lang="en-GB" sz="2000" b="1" dirty="0"/>
              <a:t> </a:t>
            </a:r>
            <a:r>
              <a:rPr lang="en-GB" sz="2000" b="1" dirty="0" err="1"/>
              <a:t>em</a:t>
            </a:r>
            <a:r>
              <a:rPr lang="en-GB" sz="2000" b="1" dirty="0"/>
              <a:t> </a:t>
            </a:r>
            <a:r>
              <a:rPr lang="en-GB" sz="2000" b="1" dirty="0" err="1"/>
              <a:t>muốn</a:t>
            </a:r>
            <a:r>
              <a:rPr lang="en-GB" sz="2000" b="1" dirty="0"/>
              <a:t> </a:t>
            </a:r>
            <a:r>
              <a:rPr lang="en-GB" sz="2000" b="1" dirty="0" err="1"/>
              <a:t>trình</a:t>
            </a:r>
            <a:r>
              <a:rPr lang="en-GB" sz="2000" b="1" dirty="0"/>
              <a:t> </a:t>
            </a:r>
            <a:r>
              <a:rPr lang="en-GB" sz="2000" b="1" dirty="0" err="1"/>
              <a:t>bày</a:t>
            </a:r>
            <a:r>
              <a:rPr lang="en-GB" sz="2000" b="1" dirty="0"/>
              <a:t> </a:t>
            </a:r>
            <a:r>
              <a:rPr lang="en-GB" sz="2000" b="1" dirty="0" err="1"/>
              <a:t>đẹp</a:t>
            </a:r>
            <a:r>
              <a:rPr lang="en-GB" sz="2000" b="1" dirty="0"/>
              <a:t> </a:t>
            </a:r>
            <a:r>
              <a:rPr lang="en-GB" sz="2000" b="1" dirty="0" err="1"/>
              <a:t>hơn</a:t>
            </a:r>
            <a:endParaRPr lang="en-GB" sz="2000" b="1" dirty="0"/>
          </a:p>
          <a:p>
            <a:pPr algn="just"/>
            <a:endParaRPr lang="en-GB" sz="2000" b="1" dirty="0"/>
          </a:p>
          <a:p>
            <a:pPr algn="just"/>
            <a:r>
              <a:rPr lang="en-GB" sz="2000" b="1" dirty="0" err="1">
                <a:solidFill>
                  <a:srgbClr val="FF0000"/>
                </a:solidFill>
              </a:rPr>
              <a:t>Trả</a:t>
            </a:r>
            <a:r>
              <a:rPr lang="en-GB" sz="2000" b="1" dirty="0">
                <a:solidFill>
                  <a:srgbClr val="FF0000"/>
                </a:solidFill>
              </a:rPr>
              <a:t> </a:t>
            </a:r>
            <a:r>
              <a:rPr lang="en-GB" sz="2000" b="1" dirty="0" err="1">
                <a:solidFill>
                  <a:srgbClr val="FF0000"/>
                </a:solidFill>
              </a:rPr>
              <a:t>lời</a:t>
            </a:r>
            <a:r>
              <a:rPr lang="en-GB" sz="2000" b="1" dirty="0">
                <a:solidFill>
                  <a:srgbClr val="FF0000"/>
                </a:solidFill>
              </a:rPr>
              <a:t>: </a:t>
            </a:r>
            <a:r>
              <a:rPr lang="en-GB" sz="2000" b="1" dirty="0" err="1">
                <a:solidFill>
                  <a:srgbClr val="FF0000"/>
                </a:solidFill>
              </a:rPr>
              <a:t>Một</a:t>
            </a:r>
            <a:r>
              <a:rPr lang="en-GB" sz="2000" b="1" dirty="0">
                <a:solidFill>
                  <a:srgbClr val="FF0000"/>
                </a:solidFill>
              </a:rPr>
              <a:t> </a:t>
            </a:r>
            <a:r>
              <a:rPr lang="en-GB" sz="2000" b="1" dirty="0" err="1">
                <a:solidFill>
                  <a:srgbClr val="FF0000"/>
                </a:solidFill>
              </a:rPr>
              <a:t>số</a:t>
            </a:r>
            <a:r>
              <a:rPr lang="en-GB" sz="2000" b="1" dirty="0">
                <a:solidFill>
                  <a:srgbClr val="FF0000"/>
                </a:solidFill>
              </a:rPr>
              <a:t> </a:t>
            </a:r>
            <a:r>
              <a:rPr lang="en-GB" sz="2000" b="1" dirty="0" err="1">
                <a:solidFill>
                  <a:srgbClr val="FF0000"/>
                </a:solidFill>
              </a:rPr>
              <a:t>sản</a:t>
            </a:r>
            <a:r>
              <a:rPr lang="en-GB" sz="2000" b="1" dirty="0">
                <a:solidFill>
                  <a:srgbClr val="FF0000"/>
                </a:solidFill>
              </a:rPr>
              <a:t> </a:t>
            </a:r>
            <a:r>
              <a:rPr lang="en-GB" sz="2000" b="1" dirty="0" err="1">
                <a:solidFill>
                  <a:srgbClr val="FF0000"/>
                </a:solidFill>
              </a:rPr>
              <a:t>phẩm</a:t>
            </a:r>
            <a:r>
              <a:rPr lang="en-GB" sz="2000" b="1" dirty="0">
                <a:solidFill>
                  <a:srgbClr val="FF0000"/>
                </a:solidFill>
              </a:rPr>
              <a:t> </a:t>
            </a:r>
            <a:r>
              <a:rPr lang="en-GB" sz="2000" b="1" dirty="0" err="1">
                <a:solidFill>
                  <a:srgbClr val="FF0000"/>
                </a:solidFill>
              </a:rPr>
              <a:t>em</a:t>
            </a:r>
            <a:r>
              <a:rPr lang="en-GB" sz="2000" b="1" dirty="0">
                <a:solidFill>
                  <a:srgbClr val="FF0000"/>
                </a:solidFill>
              </a:rPr>
              <a:t> </a:t>
            </a:r>
            <a:r>
              <a:rPr lang="en-GB" sz="2000" b="1" dirty="0" err="1">
                <a:solidFill>
                  <a:srgbClr val="FF0000"/>
                </a:solidFill>
              </a:rPr>
              <a:t>muốn</a:t>
            </a:r>
            <a:r>
              <a:rPr lang="en-GB" sz="2000" b="1" dirty="0">
                <a:solidFill>
                  <a:srgbClr val="FF0000"/>
                </a:solidFill>
              </a:rPr>
              <a:t> </a:t>
            </a:r>
            <a:r>
              <a:rPr lang="en-GB" sz="2000" b="1" dirty="0" err="1">
                <a:solidFill>
                  <a:srgbClr val="FF0000"/>
                </a:solidFill>
              </a:rPr>
              <a:t>trình</a:t>
            </a:r>
            <a:r>
              <a:rPr lang="en-GB" sz="2000" b="1" dirty="0">
                <a:solidFill>
                  <a:srgbClr val="FF0000"/>
                </a:solidFill>
              </a:rPr>
              <a:t> </a:t>
            </a:r>
            <a:r>
              <a:rPr lang="en-GB" sz="2000" b="1" dirty="0" err="1">
                <a:solidFill>
                  <a:srgbClr val="FF0000"/>
                </a:solidFill>
              </a:rPr>
              <a:t>bài</a:t>
            </a:r>
            <a:r>
              <a:rPr lang="en-GB" sz="2000" b="1" dirty="0">
                <a:solidFill>
                  <a:srgbClr val="FF0000"/>
                </a:solidFill>
              </a:rPr>
              <a:t> </a:t>
            </a:r>
            <a:r>
              <a:rPr lang="en-GB" sz="2000" b="1" dirty="0" err="1">
                <a:solidFill>
                  <a:srgbClr val="FF0000"/>
                </a:solidFill>
              </a:rPr>
              <a:t>đẹp</a:t>
            </a:r>
            <a:r>
              <a:rPr lang="en-GB" sz="2000" b="1" dirty="0">
                <a:solidFill>
                  <a:srgbClr val="FF0000"/>
                </a:solidFill>
              </a:rPr>
              <a:t> </a:t>
            </a:r>
            <a:r>
              <a:rPr lang="en-GB" sz="2000" b="1" dirty="0" err="1">
                <a:solidFill>
                  <a:srgbClr val="FF0000"/>
                </a:solidFill>
              </a:rPr>
              <a:t>hơn</a:t>
            </a:r>
            <a:r>
              <a:rPr lang="en-GB" sz="2000" b="1" dirty="0">
                <a:solidFill>
                  <a:srgbClr val="FF0000"/>
                </a:solidFill>
              </a:rPr>
              <a:t> </a:t>
            </a:r>
            <a:r>
              <a:rPr lang="en-GB" sz="2000" b="1" dirty="0" err="1">
                <a:solidFill>
                  <a:srgbClr val="FF0000"/>
                </a:solidFill>
              </a:rPr>
              <a:t>là</a:t>
            </a:r>
            <a:r>
              <a:rPr lang="en-GB" sz="2000" b="1" dirty="0">
                <a:solidFill>
                  <a:srgbClr val="FF0000"/>
                </a:solidFill>
              </a:rPr>
              <a:t>: </a:t>
            </a:r>
            <a:r>
              <a:rPr lang="en-GB" sz="2000" b="1" dirty="0" err="1">
                <a:solidFill>
                  <a:srgbClr val="FF0000"/>
                </a:solidFill>
              </a:rPr>
              <a:t>Bài</a:t>
            </a:r>
            <a:r>
              <a:rPr lang="en-GB" sz="2000" b="1" dirty="0">
                <a:solidFill>
                  <a:srgbClr val="FF0000"/>
                </a:solidFill>
              </a:rPr>
              <a:t> </a:t>
            </a:r>
            <a:r>
              <a:rPr lang="en-GB" sz="2000" b="1" dirty="0" err="1">
                <a:solidFill>
                  <a:srgbClr val="FF0000"/>
                </a:solidFill>
              </a:rPr>
              <a:t>văn</a:t>
            </a:r>
            <a:r>
              <a:rPr lang="en-GB" sz="2000" b="1" dirty="0">
                <a:solidFill>
                  <a:srgbClr val="FF0000"/>
                </a:solidFill>
              </a:rPr>
              <a:t>, </a:t>
            </a:r>
            <a:r>
              <a:rPr lang="en-GB" sz="2000" b="1" dirty="0" err="1">
                <a:solidFill>
                  <a:srgbClr val="FF0000"/>
                </a:solidFill>
              </a:rPr>
              <a:t>bài</a:t>
            </a:r>
            <a:r>
              <a:rPr lang="en-GB" sz="2000" b="1" dirty="0">
                <a:solidFill>
                  <a:srgbClr val="FF0000"/>
                </a:solidFill>
              </a:rPr>
              <a:t> </a:t>
            </a:r>
            <a:r>
              <a:rPr lang="en-GB" sz="2000" b="1" dirty="0" err="1">
                <a:solidFill>
                  <a:srgbClr val="FF0000"/>
                </a:solidFill>
              </a:rPr>
              <a:t>cổ</a:t>
            </a:r>
            <a:r>
              <a:rPr lang="en-GB" sz="2000" b="1" dirty="0">
                <a:solidFill>
                  <a:srgbClr val="FF0000"/>
                </a:solidFill>
              </a:rPr>
              <a:t> </a:t>
            </a:r>
            <a:r>
              <a:rPr lang="en-GB" sz="2000" b="1" dirty="0" err="1">
                <a:solidFill>
                  <a:srgbClr val="FF0000"/>
                </a:solidFill>
              </a:rPr>
              <a:t>động</a:t>
            </a:r>
            <a:r>
              <a:rPr lang="en-GB" sz="2000" b="1" dirty="0">
                <a:solidFill>
                  <a:srgbClr val="FF0000"/>
                </a:solidFill>
              </a:rPr>
              <a:t>, </a:t>
            </a:r>
            <a:r>
              <a:rPr lang="en-GB" sz="2000" b="1" dirty="0" err="1">
                <a:solidFill>
                  <a:srgbClr val="FF0000"/>
                </a:solidFill>
              </a:rPr>
              <a:t>bài</a:t>
            </a:r>
            <a:r>
              <a:rPr lang="en-GB" sz="2000" b="1" dirty="0">
                <a:solidFill>
                  <a:srgbClr val="FF0000"/>
                </a:solidFill>
              </a:rPr>
              <a:t> </a:t>
            </a:r>
            <a:r>
              <a:rPr lang="en-GB" sz="2000" b="1" dirty="0" err="1">
                <a:solidFill>
                  <a:srgbClr val="FF0000"/>
                </a:solidFill>
              </a:rPr>
              <a:t>tuyên</a:t>
            </a:r>
            <a:r>
              <a:rPr lang="en-GB" sz="2000" b="1" dirty="0">
                <a:solidFill>
                  <a:srgbClr val="FF0000"/>
                </a:solidFill>
              </a:rPr>
              <a:t> </a:t>
            </a:r>
            <a:r>
              <a:rPr lang="en-GB" sz="2000" b="1" dirty="0" err="1">
                <a:solidFill>
                  <a:srgbClr val="FF0000"/>
                </a:solidFill>
              </a:rPr>
              <a:t>truyền</a:t>
            </a:r>
            <a:r>
              <a:rPr lang="en-GB" sz="2000" b="1" dirty="0">
                <a:solidFill>
                  <a:srgbClr val="FF0000"/>
                </a:solidFill>
              </a:rPr>
              <a:t>, </a:t>
            </a:r>
            <a:r>
              <a:rPr lang="en-GB" sz="2000" b="1" dirty="0" err="1">
                <a:solidFill>
                  <a:srgbClr val="FF0000"/>
                </a:solidFill>
              </a:rPr>
              <a:t>bài</a:t>
            </a:r>
            <a:r>
              <a:rPr lang="en-GB" sz="2000" b="1" dirty="0">
                <a:solidFill>
                  <a:srgbClr val="FF0000"/>
                </a:solidFill>
              </a:rPr>
              <a:t> </a:t>
            </a:r>
            <a:r>
              <a:rPr lang="en-GB" sz="2000" b="1" dirty="0" err="1">
                <a:solidFill>
                  <a:srgbClr val="FF0000"/>
                </a:solidFill>
              </a:rPr>
              <a:t>trình</a:t>
            </a:r>
            <a:r>
              <a:rPr lang="en-GB" sz="2000" b="1" dirty="0">
                <a:solidFill>
                  <a:srgbClr val="FF0000"/>
                </a:solidFill>
              </a:rPr>
              <a:t> </a:t>
            </a:r>
            <a:r>
              <a:rPr lang="en-GB" sz="2000" b="1" dirty="0" err="1">
                <a:solidFill>
                  <a:srgbClr val="FF0000"/>
                </a:solidFill>
              </a:rPr>
              <a:t>chiếu</a:t>
            </a:r>
            <a:r>
              <a:rPr lang="en-GB" sz="2000" b="1" dirty="0">
                <a:solidFill>
                  <a:srgbClr val="FF0000"/>
                </a:solidFill>
              </a:rPr>
              <a:t>,…</a:t>
            </a:r>
          </a:p>
        </p:txBody>
      </p:sp>
    </p:spTree>
    <p:extLst>
      <p:ext uri="{BB962C8B-B14F-4D97-AF65-F5344CB8AC3E}">
        <p14:creationId xmlns:p14="http://schemas.microsoft.com/office/powerpoint/2010/main" val="7282719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A351B3F-FC5D-DB5F-8CE7-C882A31E6D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923" y="0"/>
            <a:ext cx="9813599" cy="56352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11B2745-8BDC-B6AA-44BC-4CB3B3C248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924" y="563527"/>
            <a:ext cx="6012490" cy="503053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936F380-BFA7-8A12-96CB-320714BA6159}"/>
              </a:ext>
            </a:extLst>
          </p:cNvPr>
          <p:cNvSpPr txBox="1"/>
          <p:nvPr/>
        </p:nvSpPr>
        <p:spPr>
          <a:xfrm>
            <a:off x="6517758" y="765544"/>
            <a:ext cx="567424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 algn="just">
              <a:buAutoNum type="arabicPeriod"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font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,….</a:t>
            </a:r>
          </a:p>
          <a:p>
            <a:pPr marL="342900" indent="-342900" algn="just">
              <a:buAutoNum type="arabicPeriod"/>
            </a:pP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AutoNum type="arabicPeriod"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Văn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eriod"/>
            </a:pP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98EEAEB-8D8A-EC68-42A4-8FA70FE6E0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426" y="5594058"/>
            <a:ext cx="10620375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8442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3C1348-A94A-E0A8-665E-F40C33100E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50" y="0"/>
            <a:ext cx="9344025" cy="5048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29B4FB1-4491-EC76-6302-3BCE2CF7D5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504825"/>
            <a:ext cx="6856500" cy="41416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11BDC4A-717A-05DF-D2BD-4C9CA0366047}"/>
              </a:ext>
            </a:extLst>
          </p:cNvPr>
          <p:cNvSpPr txBox="1"/>
          <p:nvPr/>
        </p:nvSpPr>
        <p:spPr>
          <a:xfrm>
            <a:off x="6856501" y="765544"/>
            <a:ext cx="533549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 algn="just">
              <a:buAutoNum type="arabicPeriod"/>
            </a:pP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chèn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Insert -&gt; Picture,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chèn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đúp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video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590D638-36FE-0E0A-1642-DE0AE8006F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907147"/>
            <a:ext cx="12192000" cy="1350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22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hild reading a book&#10;&#10;Description automatically generated">
            <a:extLst>
              <a:ext uri="{FF2B5EF4-FFF2-40B4-BE49-F238E27FC236}">
                <a16:creationId xmlns:a16="http://schemas.microsoft.com/office/drawing/2014/main" id="{BBE4E7BB-79CF-C321-77E7-2DD5E89E4F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4" r="-1" b="-1"/>
          <a:stretch/>
        </p:blipFill>
        <p:spPr>
          <a:xfrm>
            <a:off x="2522358" y="0"/>
            <a:ext cx="9669642" cy="685799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5B4E493-4E09-982D-19E9-B465500D4566}"/>
              </a:ext>
            </a:extLst>
          </p:cNvPr>
          <p:cNvSpPr/>
          <p:nvPr/>
        </p:nvSpPr>
        <p:spPr>
          <a:xfrm>
            <a:off x="535665" y="-1574451"/>
            <a:ext cx="3973385" cy="3692028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200" b="1" cap="none" spc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+mj-lt"/>
                <a:ea typeface="+mj-ea"/>
                <a:cs typeface="+mj-cs"/>
              </a:rPr>
              <a:t>Luyện</a:t>
            </a:r>
            <a:r>
              <a:rPr lang="en-US" sz="5200" b="1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5200" b="1" cap="none" spc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+mj-lt"/>
                <a:ea typeface="+mj-ea"/>
                <a:cs typeface="+mj-cs"/>
              </a:rPr>
              <a:t>tập</a:t>
            </a:r>
            <a:endParaRPr lang="en-US" sz="5200" b="1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6452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B9FF99BD-075F-4761-A995-6FC574BD2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7B21A54-9BA3-4EA9-B460-5A829ADD9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FA8F714-B9D8-488A-8CCA-E9948FF91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856A33-10C9-0975-51DA-F3246401C1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477" y="1721812"/>
            <a:ext cx="9951041" cy="340823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B2A41C6-8B2A-4E62-43F6-84015C3290E6}"/>
              </a:ext>
            </a:extLst>
          </p:cNvPr>
          <p:cNvSpPr txBox="1"/>
          <p:nvPr/>
        </p:nvSpPr>
        <p:spPr>
          <a:xfrm>
            <a:off x="6305107" y="3583172"/>
            <a:ext cx="2945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>
                <a:solidFill>
                  <a:srgbClr val="FF0000"/>
                </a:solidFill>
              </a:rPr>
              <a:t>Chọn</a:t>
            </a:r>
            <a:r>
              <a:rPr lang="en-GB" b="1" dirty="0">
                <a:solidFill>
                  <a:srgbClr val="FF0000"/>
                </a:solidFill>
              </a:rPr>
              <a:t> Home -&gt; New Slide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4EF676-37CB-1AAA-9C1E-181037D052EB}"/>
              </a:ext>
            </a:extLst>
          </p:cNvPr>
          <p:cNvSpPr txBox="1"/>
          <p:nvPr/>
        </p:nvSpPr>
        <p:spPr>
          <a:xfrm>
            <a:off x="5773479" y="3931246"/>
            <a:ext cx="5775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>
                <a:solidFill>
                  <a:srgbClr val="FF0000"/>
                </a:solidFill>
              </a:rPr>
              <a:t>Chọn</a:t>
            </a:r>
            <a:r>
              <a:rPr lang="en-GB" b="1" dirty="0">
                <a:solidFill>
                  <a:srgbClr val="FF0000"/>
                </a:solidFill>
              </a:rPr>
              <a:t> Transitions </a:t>
            </a:r>
            <a:r>
              <a:rPr lang="en-GB" b="1" dirty="0" err="1">
                <a:solidFill>
                  <a:srgbClr val="FF0000"/>
                </a:solidFill>
              </a:rPr>
              <a:t>rồi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nhấn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chọn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hiệu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ứng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chuyển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trang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F51B99-982F-C8C7-8879-3ABF8DCB862C}"/>
              </a:ext>
            </a:extLst>
          </p:cNvPr>
          <p:cNvSpPr txBox="1"/>
          <p:nvPr/>
        </p:nvSpPr>
        <p:spPr>
          <a:xfrm>
            <a:off x="5773479" y="4279320"/>
            <a:ext cx="5775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>
                <a:solidFill>
                  <a:srgbClr val="FF0000"/>
                </a:solidFill>
              </a:rPr>
              <a:t>Chọn</a:t>
            </a:r>
            <a:r>
              <a:rPr lang="en-GB" b="1" dirty="0">
                <a:solidFill>
                  <a:srgbClr val="FF0000"/>
                </a:solidFill>
              </a:rPr>
              <a:t> Insert -&gt; Picture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B84C306-C5EA-2975-3334-622535668178}"/>
              </a:ext>
            </a:extLst>
          </p:cNvPr>
          <p:cNvSpPr txBox="1"/>
          <p:nvPr/>
        </p:nvSpPr>
        <p:spPr>
          <a:xfrm>
            <a:off x="5773479" y="4704016"/>
            <a:ext cx="5775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>
                <a:solidFill>
                  <a:srgbClr val="FF0000"/>
                </a:solidFill>
              </a:rPr>
              <a:t>Chọn</a:t>
            </a:r>
            <a:r>
              <a:rPr lang="en-GB" b="1" dirty="0">
                <a:solidFill>
                  <a:srgbClr val="FF0000"/>
                </a:solidFill>
              </a:rPr>
              <a:t> Insert -&gt; Media -&gt; Video</a:t>
            </a:r>
          </a:p>
        </p:txBody>
      </p:sp>
    </p:spTree>
    <p:extLst>
      <p:ext uri="{BB962C8B-B14F-4D97-AF65-F5344CB8AC3E}">
        <p14:creationId xmlns:p14="http://schemas.microsoft.com/office/powerpoint/2010/main" val="8142193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Plant &amp; Zombie\Background\Nightfrontyard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000" y="-1219199"/>
            <a:ext cx="17272000" cy="9402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Kết quả hình ảnh cho American Eskimo cartoon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6304" y1="13218" x2="25543" y2="65517"/>
                        <a14:foregroundMark x1="12500" y1="24713" x2="11413" y2="66667"/>
                        <a14:foregroundMark x1="19022" y1="13793" x2="44022" y2="58621"/>
                        <a14:foregroundMark x1="29348" y1="24138" x2="79891" y2="59770"/>
                        <a14:foregroundMark x1="79348" y1="15517" x2="38587" y2="72989"/>
                        <a14:foregroundMark x1="38043" y1="55172" x2="38043" y2="91954"/>
                        <a14:foregroundMark x1="20109" y1="73563" x2="20652" y2="92529"/>
                        <a14:foregroundMark x1="8696" y1="23563" x2="7065" y2="34483"/>
                        <a14:foregroundMark x1="22283" y1="12644" x2="49457" y2="28161"/>
                        <a14:foregroundMark x1="71739" y1="14368" x2="84239" y2="64943"/>
                        <a14:foregroundMark x1="73370" y1="56897" x2="39674" y2="71839"/>
                        <a14:foregroundMark x1="67935" y1="63218" x2="70652" y2="90230"/>
                        <a14:foregroundMark x1="79891" y1="63793" x2="92391" y2="85632"/>
                        <a14:foregroundMark x1="80978" y1="15517" x2="91848" y2="64943"/>
                        <a14:foregroundMark x1="86957" y1="19540" x2="91304" y2="35057"/>
                        <a14:foregroundMark x1="9783" y1="16092" x2="6522" y2="28736"/>
                        <a14:foregroundMark x1="3804" y1="50575" x2="2717" y2="59195"/>
                        <a14:foregroundMark x1="3804" y1="58046" x2="4891" y2="65517"/>
                        <a14:foregroundMark x1="19565" y1="86782" x2="15761" y2="94253"/>
                        <a14:foregroundMark x1="37500" y1="87356" x2="29348" y2="94253"/>
                        <a14:foregroundMark x1="28261" y1="94828" x2="40217" y2="95977"/>
                        <a14:foregroundMark x1="50000" y1="71839" x2="41848" y2="92529"/>
                        <a14:foregroundMark x1="18478" y1="70115" x2="19022" y2="86782"/>
                        <a14:foregroundMark x1="19022" y1="89655" x2="13587" y2="94253"/>
                        <a14:foregroundMark x1="35870" y1="73563" x2="27174" y2="87931"/>
                        <a14:foregroundMark x1="70109" y1="62069" x2="49457" y2="79885"/>
                        <a14:foregroundMark x1="70109" y1="85632" x2="63587" y2="91379"/>
                        <a14:foregroundMark x1="80978" y1="67241" x2="75543" y2="88506"/>
                        <a14:foregroundMark x1="82609" y1="72989" x2="80978" y2="79885"/>
                        <a14:foregroundMark x1="86957" y1="77011" x2="90217" y2="86782"/>
                        <a14:foregroundMark x1="84239" y1="94253" x2="97283" y2="93678"/>
                        <a14:foregroundMark x1="93478" y1="45977" x2="97826" y2="63218"/>
                        <a14:foregroundMark x1="97283" y1="65517" x2="94022" y2="77011"/>
                        <a14:foregroundMark x1="67935" y1="7471" x2="58696" y2="14943"/>
                        <a14:foregroundMark x1="35326" y1="11494" x2="48370" y2="25287"/>
                        <a14:foregroundMark x1="15761" y1="6897" x2="21739" y2="6897"/>
                        <a14:foregroundMark x1="85870" y1="12644" x2="89674" y2="18966"/>
                      </a14:backgroundRemoval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60587" y="2921000"/>
            <a:ext cx="1157813" cy="111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3" descr="C:\Users\ADMIN\Desktop\Picture1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291" y="2616200"/>
            <a:ext cx="1685909" cy="1469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C:\Users\ADMIN\Desktop\Dan cho chay tron\318767-1G20FT61680 (3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950" b="100000" l="4762" r="96742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62656" y="2514601"/>
            <a:ext cx="2075363" cy="1798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3" descr="C:\Users\ADMIN\Desktop\Picture1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717" y="2209801"/>
            <a:ext cx="2324284" cy="2203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C:\Users\ADMIN\Desktop\Dan cho chay tron\318767-1G20FT61680 (4)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152" b="100000" l="2000" r="98857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30134" y="5009808"/>
            <a:ext cx="1407525" cy="1467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3" descr="C:\Users\ADMIN\Desktop\Picture1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685" y="4971624"/>
            <a:ext cx="1727200" cy="1505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9" descr="C:\Users\ADMIN\Desktop\Dan cho chay tron\Cartoon-puppies-vector (2)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99038"/>
                    </a14:imgEffect>
                    <a14:imgEffect>
                      <a14:sharpenSoften amount="2500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200" y="4749801"/>
            <a:ext cx="1683824" cy="1360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3" descr="C:\Users\ADMIN\Desktop\Picture1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8435" y="4445001"/>
            <a:ext cx="1957965" cy="1706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Picture1.png"/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9958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351" y="2934527"/>
            <a:ext cx="2739264" cy="173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C:\Users\ADMIN\Desktop\Picture2.png"/>
          <p:cNvPicPr>
            <a:picLocks noChangeAspect="1" noChangeArrowheads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0" r="100000">
                        <a14:foregroundMark x1="10213" y1="6140" x2="26809" y2="7895"/>
                        <a14:foregroundMark x1="15319" y1="23246" x2="10213" y2="29825"/>
                        <a14:foregroundMark x1="19574" y1="28070" x2="7660" y2="342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0" y="3763404"/>
            <a:ext cx="2032000" cy="1971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DMIN\Desktop\Tai nguyen thiet ke tro choi\Bảng gỗ\choi.png">
            <a:hlinkClick r:id="rId21" action="ppaction://hlinksldjump"/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0" b="100000" l="0" r="100000">
                        <a14:foregroundMark x1="25193" y1="73818" x2="14065" y2="927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5062" y="5867400"/>
            <a:ext cx="2330613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DMIN\Desktop\Tai nguyen thiet ke tro choi\Bảng gỗ\Huong dan 3.png">
            <a:hlinkClick r:id="rId24" action="ppaction://hlinksldjump"/>
          </p:cNvPr>
          <p:cNvPicPr>
            <a:picLocks noChangeAspect="1" noChangeArrowheads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0" b="100000" l="0" r="100000">
                        <a14:foregroundMark x1="30139" y1="79636" x2="73416" y2="79636"/>
                        <a14:foregroundMark x1="73107" y1="78182" x2="85162" y2="92727"/>
                        <a14:foregroundMark x1="87017" y1="93455" x2="95981" y2="92000"/>
                        <a14:foregroundMark x1="3864" y1="57818" x2="19320" y2="927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1" y="5867400"/>
            <a:ext cx="2189279" cy="930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ADMIN\Desktop\Tai nguyen thiet ke tro choi\Bảng gỗ\canstock6432558.jpg"/>
          <p:cNvPicPr>
            <a:picLocks noChangeAspect="1" noChangeArrowheads="1"/>
          </p:cNvPicPr>
          <p:nvPr/>
        </p:nvPicPr>
        <p:blipFill>
          <a:blip r:embed="rId27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0" b="100000" l="0" r="100000">
                        <a14:foregroundMark x1="42000" y1="88732" x2="45333" y2="93662"/>
                        <a14:foregroundMark x1="36000" y1="91549" x2="38000" y2="93662"/>
                        <a14:foregroundMark x1="32667" y1="83803" x2="36000" y2="87324"/>
                        <a14:backgroundMark x1="35333" y1="88732" x2="40000" y2="92254"/>
                        <a14:backgroundMark x1="33333" y1="80986" x2="36667" y2="86620"/>
                        <a14:backgroundMark x1="42000" y1="97887" x2="44000" y2="99296"/>
                        <a14:backgroundMark x1="30667" y1="80986" x2="32667" y2="83099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401" y="519573"/>
            <a:ext cx="1783097" cy="169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978078" y="922101"/>
            <a:ext cx="1656223" cy="7487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>
              <a:buClrTx/>
            </a:pPr>
            <a:r>
              <a:rPr lang="en-US" sz="2133" b="1" kern="1200" dirty="0">
                <a:solidFill>
                  <a:srgbClr val="99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 CỨU</a:t>
            </a:r>
          </a:p>
          <a:p>
            <a:pPr algn="ctr" defTabSz="1219170">
              <a:buClrTx/>
            </a:pPr>
            <a:r>
              <a:rPr lang="en-US" sz="2133" b="1" kern="1200" dirty="0">
                <a:solidFill>
                  <a:srgbClr val="99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THÚ CƯNG</a:t>
            </a:r>
          </a:p>
        </p:txBody>
      </p:sp>
    </p:spTree>
    <p:extLst>
      <p:ext uri="{BB962C8B-B14F-4D97-AF65-F5344CB8AC3E}">
        <p14:creationId xmlns:p14="http://schemas.microsoft.com/office/powerpoint/2010/main" val="3597474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Plant &amp; Zombie\Background\Nightfrontyard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000" y="-1219199"/>
            <a:ext cx="17272000" cy="9402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Kết quả hình ảnh cho American Eskimo carto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16304" y1="13218" x2="25543" y2="65517"/>
                        <a14:foregroundMark x1="12500" y1="24713" x2="11413" y2="66667"/>
                        <a14:foregroundMark x1="19022" y1="13793" x2="44022" y2="58621"/>
                        <a14:foregroundMark x1="29348" y1="24138" x2="79891" y2="59770"/>
                        <a14:foregroundMark x1="79348" y1="15517" x2="38587" y2="72989"/>
                        <a14:foregroundMark x1="38043" y1="55172" x2="38043" y2="91954"/>
                        <a14:foregroundMark x1="20109" y1="73563" x2="20652" y2="92529"/>
                        <a14:foregroundMark x1="8696" y1="23563" x2="7065" y2="34483"/>
                        <a14:foregroundMark x1="22283" y1="12644" x2="49457" y2="28161"/>
                        <a14:foregroundMark x1="71739" y1="14368" x2="84239" y2="64943"/>
                        <a14:foregroundMark x1="73370" y1="56897" x2="39674" y2="71839"/>
                        <a14:foregroundMark x1="67935" y1="63218" x2="70652" y2="90230"/>
                        <a14:foregroundMark x1="79891" y1="63793" x2="92391" y2="85632"/>
                        <a14:foregroundMark x1="80978" y1="15517" x2="91848" y2="64943"/>
                        <a14:foregroundMark x1="86957" y1="19540" x2="91304" y2="35057"/>
                        <a14:foregroundMark x1="9783" y1="16092" x2="6522" y2="28736"/>
                        <a14:foregroundMark x1="3804" y1="50575" x2="2717" y2="59195"/>
                        <a14:foregroundMark x1="3804" y1="58046" x2="4891" y2="65517"/>
                        <a14:foregroundMark x1="19565" y1="86782" x2="15761" y2="94253"/>
                        <a14:foregroundMark x1="37500" y1="87356" x2="29348" y2="94253"/>
                        <a14:foregroundMark x1="28261" y1="94828" x2="40217" y2="95977"/>
                        <a14:foregroundMark x1="50000" y1="71839" x2="41848" y2="92529"/>
                        <a14:foregroundMark x1="18478" y1="70115" x2="19022" y2="86782"/>
                        <a14:foregroundMark x1="19022" y1="89655" x2="13587" y2="94253"/>
                        <a14:foregroundMark x1="35870" y1="73563" x2="27174" y2="87931"/>
                        <a14:foregroundMark x1="70109" y1="62069" x2="49457" y2="79885"/>
                        <a14:foregroundMark x1="70109" y1="85632" x2="63587" y2="91379"/>
                        <a14:foregroundMark x1="80978" y1="67241" x2="75543" y2="88506"/>
                        <a14:foregroundMark x1="82609" y1="72989" x2="80978" y2="79885"/>
                        <a14:foregroundMark x1="86957" y1="77011" x2="90217" y2="86782"/>
                        <a14:foregroundMark x1="84239" y1="94253" x2="97283" y2="93678"/>
                        <a14:foregroundMark x1="93478" y1="45977" x2="97826" y2="63218"/>
                        <a14:foregroundMark x1="97283" y1="65517" x2="94022" y2="77011"/>
                        <a14:foregroundMark x1="67935" y1="7471" x2="58696" y2="14943"/>
                        <a14:foregroundMark x1="35326" y1="11494" x2="48370" y2="25287"/>
                        <a14:foregroundMark x1="15761" y1="6897" x2="21739" y2="6897"/>
                        <a14:foregroundMark x1="85870" y1="12644" x2="89674" y2="18966"/>
                      </a14:backgroundRemoval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60587" y="3718061"/>
            <a:ext cx="996367" cy="961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3" descr="C:\Users\ADMIN\Desktop\Picture1 (2)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291" y="3462316"/>
            <a:ext cx="1450824" cy="12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C:\Users\ADMIN\Desktop\Dan cho chay tron\318767-1G20FT61680 (3)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950" b="100000" l="4762" r="96742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62657" y="3406664"/>
            <a:ext cx="1785972" cy="1548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3" descr="C:\Users\ADMIN\Desktop\Picture1 (2)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717" y="3158293"/>
            <a:ext cx="2000183" cy="189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C:\Users\ADMIN\Desktop\Dan cho chay tron\318767-1G20FT61680 (4)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3152" b="100000" l="2000" r="98857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30133" y="5519194"/>
            <a:ext cx="1211259" cy="1262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9" descr="C:\Users\ADMIN\Desktop\Dan cho chay tron\Cartoon-puppies-vector (2)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99038"/>
                    </a14:imgEffect>
                    <a14:imgEffect>
                      <a14:sharpenSoften amount="2500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200" y="5244318"/>
            <a:ext cx="1449029" cy="1170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3" descr="C:\Users\ADMIN\Desktop\Picture1 (2)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400" y="5089358"/>
            <a:ext cx="1684944" cy="146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Picture1.png"/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9958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351" y="3481941"/>
            <a:ext cx="2357299" cy="1497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C:\Users\ADMIN\Desktop\Picture2.png"/>
          <p:cNvPicPr>
            <a:picLocks noChangeAspect="1" noChangeArrowheads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0" r="100000">
                        <a14:foregroundMark x1="10213" y1="6140" x2="26809" y2="7895"/>
                        <a14:foregroundMark x1="15319" y1="23246" x2="10213" y2="29825"/>
                        <a14:foregroundMark x1="19574" y1="28070" x2="7660" y2="342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0" y="4343108"/>
            <a:ext cx="1748656" cy="1696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2540000" y="-2565400"/>
            <a:ext cx="8675733" cy="5237564"/>
            <a:chOff x="1905000" y="-1924050"/>
            <a:chExt cx="6506800" cy="3928173"/>
          </a:xfrm>
        </p:grpSpPr>
        <p:pic>
          <p:nvPicPr>
            <p:cNvPr id="3074" name="Picture 2" descr="C:\Users\ADMIN\Desktop\Tai nguyen thiet ke tro choi\Bảng gỗ\wooden-blank-sign-clipart-1.jpg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sharpenSoften amount="25000"/>
                      </a14:imgEffect>
                      <a14:imgEffect>
                        <a14:colorTemperature colorTemp="5300"/>
                      </a14:imgEffect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000" y="-1924050"/>
              <a:ext cx="6506800" cy="39281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2351047" y="504678"/>
              <a:ext cx="5553213" cy="11772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Tx/>
              </a:pPr>
              <a:r>
                <a:rPr lang="en-US" sz="2400" i="1" kern="1200" dirty="0" err="1">
                  <a:solidFill>
                    <a:srgbClr val="FFFFFF"/>
                  </a:solidFill>
                  <a:latin typeface="UTM Avo" panose="02040603050506020204" pitchFamily="18" charset="0"/>
                  <a:ea typeface="+mn-ea"/>
                  <a:cs typeface="+mn-cs"/>
                </a:rPr>
                <a:t>Các</a:t>
              </a:r>
              <a:r>
                <a:rPr lang="en-US" sz="2400" i="1" kern="1200" dirty="0">
                  <a:solidFill>
                    <a:srgbClr val="FFFFFF"/>
                  </a:solidFill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lang="en-US" sz="2400" i="1" kern="1200" dirty="0" err="1">
                  <a:solidFill>
                    <a:srgbClr val="FFFFFF"/>
                  </a:solidFill>
                  <a:latin typeface="UTM Avo" panose="02040603050506020204" pitchFamily="18" charset="0"/>
                  <a:ea typeface="+mn-ea"/>
                  <a:cs typeface="+mn-cs"/>
                </a:rPr>
                <a:t>chú</a:t>
              </a:r>
              <a:r>
                <a:rPr lang="en-US" sz="2400" i="1" kern="1200" dirty="0">
                  <a:solidFill>
                    <a:srgbClr val="FFFFFF"/>
                  </a:solidFill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lang="en-US" sz="2400" i="1" kern="1200" dirty="0" err="1">
                  <a:solidFill>
                    <a:srgbClr val="FFFFFF"/>
                  </a:solidFill>
                  <a:latin typeface="UTM Avo" panose="02040603050506020204" pitchFamily="18" charset="0"/>
                  <a:ea typeface="+mn-ea"/>
                  <a:cs typeface="+mn-cs"/>
                </a:rPr>
                <a:t>cún</a:t>
              </a:r>
              <a:r>
                <a:rPr lang="en-US" sz="2400" i="1" kern="1200" dirty="0">
                  <a:solidFill>
                    <a:srgbClr val="FFFFFF"/>
                  </a:solidFill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lang="en-US" sz="2400" i="1" kern="1200" dirty="0" err="1">
                  <a:solidFill>
                    <a:srgbClr val="FFFFFF"/>
                  </a:solidFill>
                  <a:latin typeface="UTM Avo" panose="02040603050506020204" pitchFamily="18" charset="0"/>
                  <a:ea typeface="+mn-ea"/>
                  <a:cs typeface="+mn-cs"/>
                </a:rPr>
                <a:t>đã</a:t>
              </a:r>
              <a:r>
                <a:rPr lang="en-US" sz="2400" i="1" kern="1200" dirty="0">
                  <a:solidFill>
                    <a:srgbClr val="FFFFFF"/>
                  </a:solidFill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lang="en-US" sz="2400" i="1" kern="1200" dirty="0" err="1">
                  <a:solidFill>
                    <a:srgbClr val="FFFFFF"/>
                  </a:solidFill>
                  <a:latin typeface="UTM Avo" panose="02040603050506020204" pitchFamily="18" charset="0"/>
                  <a:ea typeface="+mn-ea"/>
                  <a:cs typeface="+mn-cs"/>
                </a:rPr>
                <a:t>bị</a:t>
              </a:r>
              <a:r>
                <a:rPr lang="en-US" sz="2400" i="1" kern="1200" dirty="0">
                  <a:solidFill>
                    <a:srgbClr val="FFFFFF"/>
                  </a:solidFill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lang="en-US" sz="2400" i="1" kern="1200" dirty="0" err="1">
                  <a:solidFill>
                    <a:srgbClr val="FFFFFF"/>
                  </a:solidFill>
                  <a:latin typeface="UTM Avo" panose="02040603050506020204" pitchFamily="18" charset="0"/>
                  <a:ea typeface="+mn-ea"/>
                  <a:cs typeface="+mn-cs"/>
                </a:rPr>
                <a:t>bắt</a:t>
              </a:r>
              <a:r>
                <a:rPr lang="en-US" sz="2400" i="1" kern="1200" dirty="0">
                  <a:solidFill>
                    <a:srgbClr val="FFFFFF"/>
                  </a:solidFill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lang="en-US" sz="2400" i="1" kern="1200" dirty="0" err="1">
                  <a:solidFill>
                    <a:srgbClr val="FFFFFF"/>
                  </a:solidFill>
                  <a:latin typeface="UTM Avo" panose="02040603050506020204" pitchFamily="18" charset="0"/>
                  <a:ea typeface="+mn-ea"/>
                  <a:cs typeface="+mn-cs"/>
                </a:rPr>
                <a:t>cóc</a:t>
              </a:r>
              <a:r>
                <a:rPr lang="en-US" sz="2400" i="1" kern="1200" dirty="0">
                  <a:solidFill>
                    <a:srgbClr val="FFFFFF"/>
                  </a:solidFill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lang="en-US" sz="2400" i="1" kern="1200" dirty="0" err="1">
                  <a:solidFill>
                    <a:srgbClr val="FFFFFF"/>
                  </a:solidFill>
                  <a:latin typeface="UTM Avo" panose="02040603050506020204" pitchFamily="18" charset="0"/>
                  <a:ea typeface="+mn-ea"/>
                  <a:cs typeface="+mn-cs"/>
                </a:rPr>
                <a:t>và</a:t>
              </a:r>
              <a:r>
                <a:rPr lang="en-US" sz="2400" i="1" kern="1200" dirty="0">
                  <a:solidFill>
                    <a:srgbClr val="FFFFFF"/>
                  </a:solidFill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lang="en-US" sz="2400" i="1" kern="1200" dirty="0" err="1">
                  <a:solidFill>
                    <a:srgbClr val="FFFFFF"/>
                  </a:solidFill>
                  <a:latin typeface="UTM Avo" panose="02040603050506020204" pitchFamily="18" charset="0"/>
                  <a:ea typeface="+mn-ea"/>
                  <a:cs typeface="+mn-cs"/>
                </a:rPr>
                <a:t>bị</a:t>
              </a:r>
              <a:r>
                <a:rPr lang="en-US" sz="2400" i="1" kern="1200" dirty="0">
                  <a:solidFill>
                    <a:srgbClr val="FFFFFF"/>
                  </a:solidFill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lang="en-US" sz="2400" i="1" kern="1200" dirty="0" err="1">
                  <a:solidFill>
                    <a:srgbClr val="FFFFFF"/>
                  </a:solidFill>
                  <a:latin typeface="UTM Avo" panose="02040603050506020204" pitchFamily="18" charset="0"/>
                  <a:ea typeface="+mn-ea"/>
                  <a:cs typeface="+mn-cs"/>
                </a:rPr>
                <a:t>nhốt</a:t>
              </a:r>
              <a:r>
                <a:rPr lang="en-US" sz="2400" i="1" kern="1200" dirty="0">
                  <a:solidFill>
                    <a:srgbClr val="FFFFFF"/>
                  </a:solidFill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</a:p>
            <a:p>
              <a:pPr algn="ctr" defTabSz="1219170">
                <a:buClrTx/>
              </a:pPr>
              <a:r>
                <a:rPr lang="en-US" sz="2400" i="1" kern="1200" dirty="0" err="1">
                  <a:solidFill>
                    <a:srgbClr val="FFFFFF"/>
                  </a:solidFill>
                  <a:latin typeface="UTM Avo" panose="02040603050506020204" pitchFamily="18" charset="0"/>
                  <a:ea typeface="+mn-ea"/>
                  <a:cs typeface="+mn-cs"/>
                </a:rPr>
                <a:t>trong</a:t>
              </a:r>
              <a:r>
                <a:rPr lang="en-US" sz="2400" i="1" kern="1200" dirty="0">
                  <a:solidFill>
                    <a:srgbClr val="FFFFFF"/>
                  </a:solidFill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lang="en-US" sz="2400" i="1" kern="1200" dirty="0" err="1">
                  <a:solidFill>
                    <a:srgbClr val="FFFFFF"/>
                  </a:solidFill>
                  <a:latin typeface="UTM Avo" panose="02040603050506020204" pitchFamily="18" charset="0"/>
                  <a:ea typeface="+mn-ea"/>
                  <a:cs typeface="+mn-cs"/>
                </a:rPr>
                <a:t>những</a:t>
              </a:r>
              <a:r>
                <a:rPr lang="en-US" sz="2400" i="1" kern="1200" dirty="0">
                  <a:solidFill>
                    <a:srgbClr val="FFFFFF"/>
                  </a:solidFill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lang="en-US" sz="2400" i="1" kern="1200" dirty="0" err="1">
                  <a:solidFill>
                    <a:srgbClr val="FFFFFF"/>
                  </a:solidFill>
                  <a:latin typeface="UTM Avo" panose="02040603050506020204" pitchFamily="18" charset="0"/>
                  <a:ea typeface="+mn-ea"/>
                  <a:cs typeface="+mn-cs"/>
                </a:rPr>
                <a:t>chiếc</a:t>
              </a:r>
              <a:r>
                <a:rPr lang="en-US" sz="2400" i="1" kern="1200" dirty="0">
                  <a:solidFill>
                    <a:srgbClr val="FFFFFF"/>
                  </a:solidFill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lang="en-US" sz="2400" i="1" kern="1200" dirty="0" err="1">
                  <a:solidFill>
                    <a:srgbClr val="FFFFFF"/>
                  </a:solidFill>
                  <a:latin typeface="UTM Avo" panose="02040603050506020204" pitchFamily="18" charset="0"/>
                  <a:ea typeface="+mn-ea"/>
                  <a:cs typeface="+mn-cs"/>
                </a:rPr>
                <a:t>chuồng</a:t>
              </a:r>
              <a:r>
                <a:rPr lang="en-US" sz="2400" i="1" kern="1200" dirty="0">
                  <a:solidFill>
                    <a:srgbClr val="FFFFFF"/>
                  </a:solidFill>
                  <a:latin typeface="UTM Avo" panose="02040603050506020204" pitchFamily="18" charset="0"/>
                  <a:ea typeface="+mn-ea"/>
                  <a:cs typeface="+mn-cs"/>
                </a:rPr>
                <a:t>. </a:t>
              </a:r>
              <a:r>
                <a:rPr lang="en-US" sz="2400" i="1" kern="1200" dirty="0" err="1">
                  <a:solidFill>
                    <a:srgbClr val="FFFFFF"/>
                  </a:solidFill>
                  <a:latin typeface="UTM Avo" panose="02040603050506020204" pitchFamily="18" charset="0"/>
                  <a:ea typeface="+mn-ea"/>
                  <a:cs typeface="+mn-cs"/>
                </a:rPr>
                <a:t>Trong</a:t>
              </a:r>
              <a:r>
                <a:rPr lang="en-US" sz="2400" i="1" kern="1200" dirty="0">
                  <a:solidFill>
                    <a:srgbClr val="FFFFFF"/>
                  </a:solidFill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lang="en-US" sz="2400" i="1" kern="1200" dirty="0" err="1">
                  <a:solidFill>
                    <a:srgbClr val="FFFFFF"/>
                  </a:solidFill>
                  <a:latin typeface="UTM Avo" panose="02040603050506020204" pitchFamily="18" charset="0"/>
                  <a:ea typeface="+mn-ea"/>
                  <a:cs typeface="+mn-cs"/>
                </a:rPr>
                <a:t>lúc</a:t>
              </a:r>
              <a:r>
                <a:rPr lang="en-US" sz="2400" i="1" kern="1200" dirty="0">
                  <a:solidFill>
                    <a:srgbClr val="FFFFFF"/>
                  </a:solidFill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lang="en-US" sz="2400" i="1" kern="1200" dirty="0" err="1">
                  <a:solidFill>
                    <a:srgbClr val="FFFFFF"/>
                  </a:solidFill>
                  <a:latin typeface="UTM Avo" panose="02040603050506020204" pitchFamily="18" charset="0"/>
                  <a:ea typeface="+mn-ea"/>
                  <a:cs typeface="+mn-cs"/>
                </a:rPr>
                <a:t>kẻ</a:t>
              </a:r>
              <a:r>
                <a:rPr lang="en-US" sz="2400" i="1" kern="1200" dirty="0">
                  <a:solidFill>
                    <a:srgbClr val="FFFFFF"/>
                  </a:solidFill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lang="en-US" sz="2400" i="1" kern="1200" dirty="0" err="1">
                  <a:solidFill>
                    <a:srgbClr val="FFFFFF"/>
                  </a:solidFill>
                  <a:latin typeface="UTM Avo" panose="02040603050506020204" pitchFamily="18" charset="0"/>
                  <a:ea typeface="+mn-ea"/>
                  <a:cs typeface="+mn-cs"/>
                </a:rPr>
                <a:t>xấu</a:t>
              </a:r>
              <a:r>
                <a:rPr lang="en-US" sz="2400" i="1" kern="1200" dirty="0">
                  <a:solidFill>
                    <a:srgbClr val="FFFFFF"/>
                  </a:solidFill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lang="en-US" sz="2400" i="1" kern="1200" dirty="0" err="1">
                  <a:solidFill>
                    <a:srgbClr val="FFFFFF"/>
                  </a:solidFill>
                  <a:latin typeface="UTM Avo" panose="02040603050506020204" pitchFamily="18" charset="0"/>
                  <a:ea typeface="+mn-ea"/>
                  <a:cs typeface="+mn-cs"/>
                </a:rPr>
                <a:t>đang</a:t>
              </a:r>
              <a:r>
                <a:rPr lang="en-US" sz="2400" i="1" kern="1200" dirty="0">
                  <a:solidFill>
                    <a:srgbClr val="FFFFFF"/>
                  </a:solidFill>
                  <a:latin typeface="UTM Avo" panose="02040603050506020204" pitchFamily="18" charset="0"/>
                  <a:ea typeface="+mn-ea"/>
                  <a:cs typeface="+mn-cs"/>
                </a:rPr>
                <a:t> say </a:t>
              </a:r>
              <a:r>
                <a:rPr lang="en-US" sz="2400" i="1" kern="1200" dirty="0" err="1">
                  <a:solidFill>
                    <a:srgbClr val="FFFFFF"/>
                  </a:solidFill>
                  <a:latin typeface="UTM Avo" panose="02040603050506020204" pitchFamily="18" charset="0"/>
                  <a:ea typeface="+mn-ea"/>
                  <a:cs typeface="+mn-cs"/>
                </a:rPr>
                <a:t>ngủ</a:t>
              </a:r>
              <a:r>
                <a:rPr lang="en-US" sz="2400" i="1" kern="1200" dirty="0">
                  <a:solidFill>
                    <a:srgbClr val="FFFFFF"/>
                  </a:solidFill>
                  <a:latin typeface="UTM Avo" panose="02040603050506020204" pitchFamily="18" charset="0"/>
                  <a:ea typeface="+mn-ea"/>
                  <a:cs typeface="+mn-cs"/>
                </a:rPr>
                <a:t>, </a:t>
              </a:r>
              <a:r>
                <a:rPr lang="en-US" sz="2400" i="1" kern="1200" dirty="0" err="1">
                  <a:solidFill>
                    <a:srgbClr val="FFFFFF"/>
                  </a:solidFill>
                  <a:latin typeface="UTM Avo" panose="02040603050506020204" pitchFamily="18" charset="0"/>
                  <a:ea typeface="+mn-ea"/>
                  <a:cs typeface="+mn-cs"/>
                </a:rPr>
                <a:t>hãy</a:t>
              </a:r>
              <a:r>
                <a:rPr lang="en-US" sz="2400" i="1" kern="1200" dirty="0">
                  <a:solidFill>
                    <a:srgbClr val="FFFFFF"/>
                  </a:solidFill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lang="en-US" sz="2400" i="1" kern="1200" dirty="0" err="1">
                  <a:solidFill>
                    <a:srgbClr val="FFFFFF"/>
                  </a:solidFill>
                  <a:latin typeface="UTM Avo" panose="02040603050506020204" pitchFamily="18" charset="0"/>
                  <a:ea typeface="+mn-ea"/>
                  <a:cs typeface="+mn-cs"/>
                </a:rPr>
                <a:t>cố</a:t>
              </a:r>
              <a:r>
                <a:rPr lang="en-US" sz="2400" i="1" kern="1200" dirty="0">
                  <a:solidFill>
                    <a:srgbClr val="FFFFFF"/>
                  </a:solidFill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lang="en-US" sz="2400" i="1" kern="1200" dirty="0" err="1">
                  <a:solidFill>
                    <a:srgbClr val="FFFFFF"/>
                  </a:solidFill>
                  <a:latin typeface="UTM Avo" panose="02040603050506020204" pitchFamily="18" charset="0"/>
                  <a:ea typeface="+mn-ea"/>
                  <a:cs typeface="+mn-cs"/>
                </a:rPr>
                <a:t>gắng</a:t>
              </a:r>
              <a:r>
                <a:rPr lang="en-US" sz="2400" i="1" kern="1200" dirty="0">
                  <a:solidFill>
                    <a:srgbClr val="FFFFFF"/>
                  </a:solidFill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lang="en-US" sz="2400" i="1" kern="1200" dirty="0" err="1">
                  <a:solidFill>
                    <a:srgbClr val="FFFFFF"/>
                  </a:solidFill>
                  <a:latin typeface="UTM Avo" panose="02040603050506020204" pitchFamily="18" charset="0"/>
                  <a:ea typeface="+mn-ea"/>
                  <a:cs typeface="+mn-cs"/>
                </a:rPr>
                <a:t>trả</a:t>
              </a:r>
              <a:r>
                <a:rPr lang="en-US" sz="2400" i="1" kern="1200" dirty="0">
                  <a:solidFill>
                    <a:srgbClr val="FFFFFF"/>
                  </a:solidFill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lang="en-US" sz="2400" i="1" kern="1200" dirty="0" err="1">
                  <a:solidFill>
                    <a:srgbClr val="FFFFFF"/>
                  </a:solidFill>
                  <a:latin typeface="UTM Avo" panose="02040603050506020204" pitchFamily="18" charset="0"/>
                  <a:ea typeface="+mn-ea"/>
                  <a:cs typeface="+mn-cs"/>
                </a:rPr>
                <a:t>lời</a:t>
              </a:r>
              <a:r>
                <a:rPr lang="en-US" sz="2400" i="1" kern="1200" dirty="0">
                  <a:solidFill>
                    <a:srgbClr val="FFFFFF"/>
                  </a:solidFill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lang="en-US" sz="2400" i="1" kern="1200" dirty="0" err="1">
                  <a:solidFill>
                    <a:srgbClr val="FFFFFF"/>
                  </a:solidFill>
                  <a:latin typeface="UTM Avo" panose="02040603050506020204" pitchFamily="18" charset="0"/>
                  <a:ea typeface="+mn-ea"/>
                  <a:cs typeface="+mn-cs"/>
                </a:rPr>
                <a:t>đúng</a:t>
              </a:r>
              <a:r>
                <a:rPr lang="en-US" sz="2400" i="1" kern="1200" dirty="0">
                  <a:solidFill>
                    <a:srgbClr val="FFFFFF"/>
                  </a:solidFill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</a:p>
            <a:p>
              <a:pPr algn="ctr" defTabSz="1219170">
                <a:buClrTx/>
              </a:pPr>
              <a:r>
                <a:rPr lang="en-US" sz="2400" i="1" kern="1200" dirty="0" err="1">
                  <a:solidFill>
                    <a:srgbClr val="FFFFFF"/>
                  </a:solidFill>
                  <a:latin typeface="UTM Avo" panose="02040603050506020204" pitchFamily="18" charset="0"/>
                  <a:ea typeface="+mn-ea"/>
                  <a:cs typeface="+mn-cs"/>
                </a:rPr>
                <a:t>các</a:t>
              </a:r>
              <a:r>
                <a:rPr lang="en-US" sz="2400" i="1" kern="1200" dirty="0">
                  <a:solidFill>
                    <a:srgbClr val="FFFFFF"/>
                  </a:solidFill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lang="en-US" sz="2400" i="1" kern="1200" dirty="0" err="1">
                  <a:solidFill>
                    <a:srgbClr val="FFFFFF"/>
                  </a:solidFill>
                  <a:latin typeface="UTM Avo" panose="02040603050506020204" pitchFamily="18" charset="0"/>
                  <a:ea typeface="+mn-ea"/>
                  <a:cs typeface="+mn-cs"/>
                </a:rPr>
                <a:t>câu</a:t>
              </a:r>
              <a:r>
                <a:rPr lang="en-US" sz="2400" i="1" kern="1200" dirty="0">
                  <a:solidFill>
                    <a:srgbClr val="FFFFFF"/>
                  </a:solidFill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lang="en-US" sz="2400" i="1" kern="1200" dirty="0" err="1">
                  <a:solidFill>
                    <a:srgbClr val="FFFFFF"/>
                  </a:solidFill>
                  <a:latin typeface="UTM Avo" panose="02040603050506020204" pitchFamily="18" charset="0"/>
                  <a:ea typeface="+mn-ea"/>
                  <a:cs typeface="+mn-cs"/>
                </a:rPr>
                <a:t>hỏi</a:t>
              </a:r>
              <a:r>
                <a:rPr lang="en-US" sz="2400" i="1" kern="1200" dirty="0">
                  <a:solidFill>
                    <a:srgbClr val="FFFFFF"/>
                  </a:solidFill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lang="en-US" sz="2400" i="1" kern="1200" dirty="0" err="1">
                  <a:solidFill>
                    <a:srgbClr val="FFFFFF"/>
                  </a:solidFill>
                  <a:latin typeface="UTM Avo" panose="02040603050506020204" pitchFamily="18" charset="0"/>
                  <a:ea typeface="+mn-ea"/>
                  <a:cs typeface="+mn-cs"/>
                </a:rPr>
                <a:t>và</a:t>
              </a:r>
              <a:r>
                <a:rPr lang="en-US" sz="2400" i="1" kern="1200" dirty="0">
                  <a:solidFill>
                    <a:srgbClr val="FFFFFF"/>
                  </a:solidFill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lang="en-US" sz="2400" i="1" kern="1200" dirty="0" err="1">
                  <a:solidFill>
                    <a:srgbClr val="FFFFFF"/>
                  </a:solidFill>
                  <a:latin typeface="UTM Avo" panose="02040603050506020204" pitchFamily="18" charset="0"/>
                  <a:ea typeface="+mn-ea"/>
                  <a:cs typeface="+mn-cs"/>
                </a:rPr>
                <a:t>giúp</a:t>
              </a:r>
              <a:r>
                <a:rPr lang="en-US" sz="2400" i="1" kern="1200" dirty="0">
                  <a:solidFill>
                    <a:srgbClr val="FFFFFF"/>
                  </a:solidFill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lang="en-US" sz="2400" i="1" kern="1200" dirty="0" err="1">
                  <a:solidFill>
                    <a:srgbClr val="FFFFFF"/>
                  </a:solidFill>
                  <a:latin typeface="UTM Avo" panose="02040603050506020204" pitchFamily="18" charset="0"/>
                  <a:ea typeface="+mn-ea"/>
                  <a:cs typeface="+mn-cs"/>
                </a:rPr>
                <a:t>các</a:t>
              </a:r>
              <a:r>
                <a:rPr lang="en-US" sz="2400" i="1" kern="1200" dirty="0">
                  <a:solidFill>
                    <a:srgbClr val="FFFFFF"/>
                  </a:solidFill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lang="en-US" sz="2400" i="1" kern="1200" dirty="0" err="1">
                  <a:solidFill>
                    <a:srgbClr val="FFFFFF"/>
                  </a:solidFill>
                  <a:latin typeface="UTM Avo" panose="02040603050506020204" pitchFamily="18" charset="0"/>
                  <a:ea typeface="+mn-ea"/>
                  <a:cs typeface="+mn-cs"/>
                </a:rPr>
                <a:t>chú</a:t>
              </a:r>
              <a:r>
                <a:rPr lang="en-US" sz="2400" i="1" kern="1200" dirty="0">
                  <a:solidFill>
                    <a:srgbClr val="FFFFFF"/>
                  </a:solidFill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lang="en-US" sz="2400" i="1" kern="1200" dirty="0" err="1">
                  <a:solidFill>
                    <a:srgbClr val="FFFFFF"/>
                  </a:solidFill>
                  <a:latin typeface="UTM Avo" panose="02040603050506020204" pitchFamily="18" charset="0"/>
                  <a:ea typeface="+mn-ea"/>
                  <a:cs typeface="+mn-cs"/>
                </a:rPr>
                <a:t>cún</a:t>
              </a:r>
              <a:r>
                <a:rPr lang="en-US" sz="2400" i="1" kern="1200" dirty="0">
                  <a:solidFill>
                    <a:srgbClr val="FFFFFF"/>
                  </a:solidFill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lang="en-US" sz="2400" i="1" kern="1200" dirty="0" err="1">
                  <a:solidFill>
                    <a:srgbClr val="FFFFFF"/>
                  </a:solidFill>
                  <a:latin typeface="UTM Avo" panose="02040603050506020204" pitchFamily="18" charset="0"/>
                  <a:ea typeface="+mn-ea"/>
                  <a:cs typeface="+mn-cs"/>
                </a:rPr>
                <a:t>trốn</a:t>
              </a:r>
              <a:r>
                <a:rPr lang="en-US" sz="2400" i="1" kern="1200" dirty="0">
                  <a:solidFill>
                    <a:srgbClr val="FFFFFF"/>
                  </a:solidFill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lang="en-US" sz="2400" i="1" kern="1200" dirty="0" err="1">
                  <a:solidFill>
                    <a:srgbClr val="FFFFFF"/>
                  </a:solidFill>
                  <a:latin typeface="UTM Avo" panose="02040603050506020204" pitchFamily="18" charset="0"/>
                  <a:ea typeface="+mn-ea"/>
                  <a:cs typeface="+mn-cs"/>
                </a:rPr>
                <a:t>thoát</a:t>
              </a:r>
              <a:r>
                <a:rPr lang="en-US" sz="2400" i="1" kern="1200" dirty="0">
                  <a:solidFill>
                    <a:srgbClr val="FFFFFF"/>
                  </a:solidFill>
                  <a:latin typeface="UTM Avo" panose="02040603050506020204" pitchFamily="18" charset="0"/>
                  <a:ea typeface="+mn-ea"/>
                  <a:cs typeface="+mn-cs"/>
                </a:rPr>
                <a:t>.</a:t>
              </a:r>
            </a:p>
          </p:txBody>
        </p:sp>
      </p:grpSp>
      <p:pic>
        <p:nvPicPr>
          <p:cNvPr id="1026" name="Picture 2" descr="C:\Users\ADMIN\Desktop\Untitleda (2).pn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1707" b="100000" l="0" r="98922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32211" y="3718061"/>
            <a:ext cx="2372853" cy="218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3" descr="C:\Users\ADMIN\Desktop\Picture1 (2)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686" y="5384733"/>
            <a:ext cx="1486359" cy="129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" descr="C:\Users\ADMIN\Desktop\Tai nguyen thiet ke tro choi\Bảng gỗ\choi.png">
            <a:hlinkClick r:id="rId26" action="ppaction://hlinksldjump"/>
          </p:cNvPr>
          <p:cNvPicPr>
            <a:picLocks noChangeAspect="1" noChangeArrowheads="1"/>
          </p:cNvPicPr>
          <p:nvPr/>
        </p:nvPicPr>
        <p:blipFill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0" b="100000" l="0" r="100000">
                        <a14:foregroundMark x1="25193" y1="73818" x2="14065" y2="927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5062" y="5867400"/>
            <a:ext cx="2330613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88258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an cho chay tron\PoolnoFo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9200" y="0"/>
            <a:ext cx="134112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ết quả hình ảnh cho American Eskimo cartoon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16304" y1="13218" x2="25543" y2="65517"/>
                        <a14:foregroundMark x1="12500" y1="24713" x2="11413" y2="66667"/>
                        <a14:foregroundMark x1="19022" y1="13793" x2="44022" y2="58621"/>
                        <a14:foregroundMark x1="29348" y1="24138" x2="79891" y2="59770"/>
                        <a14:foregroundMark x1="79348" y1="15517" x2="38587" y2="72989"/>
                        <a14:foregroundMark x1="38043" y1="55172" x2="38043" y2="91954"/>
                        <a14:foregroundMark x1="20109" y1="73563" x2="20652" y2="92529"/>
                        <a14:foregroundMark x1="8696" y1="23563" x2="7065" y2="34483"/>
                        <a14:foregroundMark x1="22283" y1="12644" x2="49457" y2="28161"/>
                        <a14:foregroundMark x1="71739" y1="14368" x2="84239" y2="64943"/>
                        <a14:foregroundMark x1="73370" y1="56897" x2="39674" y2="71839"/>
                        <a14:foregroundMark x1="67935" y1="63218" x2="70652" y2="90230"/>
                        <a14:foregroundMark x1="79891" y1="63793" x2="92391" y2="85632"/>
                        <a14:foregroundMark x1="80978" y1="15517" x2="91848" y2="64943"/>
                        <a14:foregroundMark x1="86957" y1="19540" x2="91304" y2="35057"/>
                        <a14:foregroundMark x1="9783" y1="16092" x2="6522" y2="28736"/>
                        <a14:foregroundMark x1="3804" y1="50575" x2="2717" y2="59195"/>
                        <a14:foregroundMark x1="3804" y1="58046" x2="4891" y2="65517"/>
                        <a14:foregroundMark x1="19565" y1="86782" x2="15761" y2="94253"/>
                        <a14:foregroundMark x1="37500" y1="87356" x2="29348" y2="94253"/>
                        <a14:foregroundMark x1="28261" y1="94828" x2="40217" y2="95977"/>
                        <a14:foregroundMark x1="50000" y1="71839" x2="41848" y2="92529"/>
                        <a14:foregroundMark x1="18478" y1="70115" x2="19022" y2="86782"/>
                        <a14:foregroundMark x1="19022" y1="89655" x2="13587" y2="94253"/>
                        <a14:foregroundMark x1="35870" y1="73563" x2="27174" y2="87931"/>
                        <a14:foregroundMark x1="70109" y1="62069" x2="49457" y2="79885"/>
                        <a14:foregroundMark x1="70109" y1="85632" x2="63587" y2="91379"/>
                        <a14:foregroundMark x1="80978" y1="67241" x2="75543" y2="88506"/>
                        <a14:foregroundMark x1="82609" y1="72989" x2="80978" y2="79885"/>
                        <a14:foregroundMark x1="86957" y1="77011" x2="90217" y2="86782"/>
                        <a14:foregroundMark x1="84239" y1="94253" x2="97283" y2="93678"/>
                        <a14:foregroundMark x1="93478" y1="45977" x2="97826" y2="63218"/>
                        <a14:foregroundMark x1="97283" y1="65517" x2="94022" y2="77011"/>
                        <a14:foregroundMark x1="67935" y1="7471" x2="58696" y2="14943"/>
                        <a14:foregroundMark x1="35326" y1="11494" x2="48370" y2="25287"/>
                        <a14:foregroundMark x1="15761" y1="6897" x2="21739" y2="6897"/>
                        <a14:foregroundMark x1="85870" y1="12644" x2="89674" y2="18966"/>
                      </a14:backgroundRemoval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20314" y="629058"/>
            <a:ext cx="1006087" cy="971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3" descr="C:\Users\ADMIN\Desktop\Picture1 (2)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691" y="303051"/>
            <a:ext cx="1685909" cy="1469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C:\Users\ADMIN\Desktop\Dan cho chay tron\318767-1G20FT61680 (3)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950" b="100000" l="4762" r="96742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149601" y="303051"/>
            <a:ext cx="1631951" cy="141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3" descr="C:\Users\ADMIN\Desktop\Picture1 (2).pn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613" y="107160"/>
            <a:ext cx="1946188" cy="169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 descr="C:\Users\ADMIN\Desktop\Dan cho chay tron\318767-1G20FT61680 (4)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3152" b="100000" l="2000" r="98857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93315" y="5489121"/>
            <a:ext cx="1026076" cy="1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3" descr="C:\Users\ADMIN\Desktop\Picture1 (2).pn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735" y="5256659"/>
            <a:ext cx="1472605" cy="1283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9" descr="C:\Users\ADMIN\Desktop\Dan cho chay tron\Cartoon-puppies-vector (2)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99038"/>
                    </a14:imgEffect>
                    <a14:imgEffect>
                      <a14:sharpenSoften amount="2500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0965" y="5595798"/>
            <a:ext cx="1191683" cy="96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3" descr="C:\Users\ADMIN\Desktop\Picture1 (2).png">
            <a:hlinkClick r:id="rId20" action="ppaction://hlinksldjump"/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735" y="5463720"/>
            <a:ext cx="1472605" cy="1283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ADMIN\Desktop\Untitleda (2)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1707" b="100000" l="0" r="98922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58920" y="755491"/>
            <a:ext cx="2372853" cy="218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Oval 20"/>
          <p:cNvSpPr/>
          <p:nvPr/>
        </p:nvSpPr>
        <p:spPr>
          <a:xfrm>
            <a:off x="3657600" y="381000"/>
            <a:ext cx="440267" cy="428736"/>
          </a:xfrm>
          <a:prstGeom prst="ellipse">
            <a:avLst/>
          </a:prstGeom>
          <a:solidFill>
            <a:srgbClr val="FFC0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Tx/>
            </a:pPr>
            <a:r>
              <a:rPr lang="en-US" sz="2400" kern="1200">
                <a:solidFill>
                  <a:prstClr val="white"/>
                </a:solidFill>
                <a:latin typeface="Calibri"/>
              </a:rPr>
              <a:t>1</a:t>
            </a:r>
          </a:p>
        </p:txBody>
      </p:sp>
      <p:sp>
        <p:nvSpPr>
          <p:cNvPr id="22" name="Oval 21"/>
          <p:cNvSpPr/>
          <p:nvPr/>
        </p:nvSpPr>
        <p:spPr>
          <a:xfrm>
            <a:off x="7112000" y="482600"/>
            <a:ext cx="440267" cy="428736"/>
          </a:xfrm>
          <a:prstGeom prst="ellipse">
            <a:avLst/>
          </a:prstGeom>
          <a:solidFill>
            <a:srgbClr val="FFC0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Tx/>
            </a:pPr>
            <a:r>
              <a:rPr lang="en-US" sz="2400" kern="1200" dirty="0">
                <a:solidFill>
                  <a:prstClr val="white"/>
                </a:solidFill>
                <a:latin typeface="Calibri"/>
              </a:rPr>
              <a:t>2</a:t>
            </a:r>
          </a:p>
        </p:txBody>
      </p:sp>
      <p:sp>
        <p:nvSpPr>
          <p:cNvPr id="23" name="Oval 22"/>
          <p:cNvSpPr/>
          <p:nvPr/>
        </p:nvSpPr>
        <p:spPr>
          <a:xfrm>
            <a:off x="3527340" y="5422539"/>
            <a:ext cx="440267" cy="428736"/>
          </a:xfrm>
          <a:prstGeom prst="ellipse">
            <a:avLst/>
          </a:prstGeom>
          <a:solidFill>
            <a:srgbClr val="FFC0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Tx/>
            </a:pPr>
            <a:r>
              <a:rPr lang="en-US" sz="2400" kern="1200" dirty="0">
                <a:solidFill>
                  <a:prstClr val="white"/>
                </a:solidFill>
                <a:latin typeface="Calibri"/>
              </a:rPr>
              <a:t>3</a:t>
            </a:r>
          </a:p>
        </p:txBody>
      </p:sp>
      <p:sp>
        <p:nvSpPr>
          <p:cNvPr id="27" name="Oval 26"/>
          <p:cNvSpPr/>
          <p:nvPr/>
        </p:nvSpPr>
        <p:spPr>
          <a:xfrm>
            <a:off x="6168940" y="5298603"/>
            <a:ext cx="440267" cy="428736"/>
          </a:xfrm>
          <a:prstGeom prst="ellipse">
            <a:avLst/>
          </a:prstGeom>
          <a:solidFill>
            <a:srgbClr val="FFC0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Tx/>
            </a:pPr>
            <a:r>
              <a:rPr lang="en-US" sz="2400" kern="1200" dirty="0">
                <a:solidFill>
                  <a:prstClr val="white"/>
                </a:solidFill>
                <a:latin typeface="Calibri"/>
              </a:rPr>
              <a:t>4</a:t>
            </a:r>
          </a:p>
        </p:txBody>
      </p:sp>
      <p:pic>
        <p:nvPicPr>
          <p:cNvPr id="8" name="Tieng-yeah-tre-con-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7987" y="7593541"/>
            <a:ext cx="541867" cy="541867"/>
          </a:xfrm>
          <a:prstGeom prst="rect">
            <a:avLst/>
          </a:prstGeom>
        </p:spPr>
      </p:pic>
      <p:pic>
        <p:nvPicPr>
          <p:cNvPr id="30" name="Tieng-yeah-tre-con-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321187" y="7796741"/>
            <a:ext cx="541867" cy="541867"/>
          </a:xfrm>
          <a:prstGeom prst="rect">
            <a:avLst/>
          </a:prstGeom>
        </p:spPr>
      </p:pic>
      <p:pic>
        <p:nvPicPr>
          <p:cNvPr id="31" name="Tieng-yeah-tre-con-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524387" y="7999941"/>
            <a:ext cx="541867" cy="541867"/>
          </a:xfrm>
          <a:prstGeom prst="rect">
            <a:avLst/>
          </a:prstGeom>
        </p:spPr>
      </p:pic>
      <p:pic>
        <p:nvPicPr>
          <p:cNvPr id="32" name="Tieng-yeah-tre-con-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727587" y="8203141"/>
            <a:ext cx="541867" cy="541867"/>
          </a:xfrm>
          <a:prstGeom prst="rect">
            <a:avLst/>
          </a:prstGeom>
        </p:spPr>
      </p:pic>
      <p:pic>
        <p:nvPicPr>
          <p:cNvPr id="33" name="Tieng-yeah-tre-con-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930787" y="8406341"/>
            <a:ext cx="541867" cy="541867"/>
          </a:xfrm>
          <a:prstGeom prst="rect">
            <a:avLst/>
          </a:prstGeom>
        </p:spPr>
      </p:pic>
      <p:pic>
        <p:nvPicPr>
          <p:cNvPr id="34" name="Tieng-yeah-tre-con-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33987" y="8609541"/>
            <a:ext cx="541867" cy="541867"/>
          </a:xfrm>
          <a:prstGeom prst="rect">
            <a:avLst/>
          </a:prstGeom>
        </p:spPr>
      </p:pic>
      <p:pic>
        <p:nvPicPr>
          <p:cNvPr id="15" name="Picture 14">
            <a:hlinkClick r:id="rId24" action="ppaction://hlinksldjump"/>
            <a:extLst>
              <a:ext uri="{FF2B5EF4-FFF2-40B4-BE49-F238E27FC236}">
                <a16:creationId xmlns:a16="http://schemas.microsoft.com/office/drawing/2014/main" id="{1A37F4E7-0322-1864-72EA-F368A44CEA81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042260" y="4887213"/>
            <a:ext cx="1804572" cy="1804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00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4414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414"/>
                            </p:stCondLst>
                            <p:childTnLst>
                              <p:par>
                                <p:cTn id="3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4414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441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7.40741E-7 L 0.0599 -0.15617 C 0.0724 -0.18982 0.09149 -0.20957 0.11094 -0.20957 C 0.13351 -0.20957 0.15139 -0.18982 0.16406 -0.15617 L 0.225 7.40741E-7 " pathEditMode="relative" rAng="0" ptsTypes="FffFF">
                                      <p:cBhvr>
                                        <p:cTn id="4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50" y="-104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414"/>
                            </p:stCondLst>
                            <p:childTnLst>
                              <p:par>
                                <p:cTn id="5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5 -4.44444E-6 L 0.50834 -4.44444E-6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4414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22222E-6 L 0.32483 0.01204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33" y="5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414"/>
                            </p:stCondLst>
                            <p:childTnLst>
                              <p:par>
                                <p:cTn id="67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483 0.01204 L 0.37605 -0.11975 C 0.38698 -0.14907 0.40296 -0.16481 0.4198 -0.16481 C 0.43889 -0.16481 0.45417 -0.14907 0.46511 -0.11975 L 0.5165 0.01204 " pathEditMode="relative" rAng="0" ptsTypes="FffFF">
                                      <p:cBhvr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83" y="-88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914"/>
                            </p:stCondLst>
                            <p:childTnLst>
                              <p:par>
                                <p:cTn id="7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0816 -2.22222E-6 L 0.75816 -2.22222E-6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3" dur="4414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4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7.40741E-7 L 0.07071 -0.14815 C 0.08555 -0.18148 0.10769 -0.19907 0.13073 -0.19907 C 0.15717 -0.19907 0.17813 -0.18148 0.1931 -0.14815 L 0.26407 -7.40741E-7 " pathEditMode="relative" rAng="0" ptsTypes="AAAAA">
                                      <p:cBhvr>
                                        <p:cTn id="8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03" y="-9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414"/>
                            </p:stCondLst>
                            <p:childTnLst>
                              <p:par>
                                <p:cTn id="8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573 -7.40741E-7 L 0.50573 -7.40741E-7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0" dur="441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1.11111E-6 L 0.25 -1.11111E-6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414"/>
                            </p:stCondLst>
                            <p:childTnLst>
                              <p:par>
                                <p:cTn id="104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-1.11111E-6 L 0.29896 -0.09514 C 0.30925 -0.11574 0.32461 -0.12685 0.34063 -0.12685 C 0.35899 -0.12685 0.37383 -0.11574 0.38399 -0.09514 L 0.43334 -1.11111E-6 " pathEditMode="relative" rAng="0" ptsTypes="AAAAA">
                                      <p:cBhvr>
                                        <p:cTn id="10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67" y="-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914"/>
                            </p:stCondLst>
                            <p:childTnLst>
                              <p:par>
                                <p:cTn id="10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644 -1.11111E-6 L 0.67644 -1.11111E-6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 vol="80000">
                <p:cTn id="10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1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1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1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1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21" grpId="0" animBg="1"/>
      <p:bldP spid="22" grpId="0" animBg="1"/>
      <p:bldP spid="23" grpId="0" animBg="1"/>
      <p:bldP spid="2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503</Words>
  <Application>Microsoft Office PowerPoint</Application>
  <PresentationFormat>Widescreen</PresentationFormat>
  <Paragraphs>62</Paragraphs>
  <Slides>15</Slides>
  <Notes>6</Notes>
  <HiddenSlides>0</HiddenSlides>
  <MMClips>6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Aptos</vt:lpstr>
      <vt:lpstr>Aptos Display</vt:lpstr>
      <vt:lpstr>Arial</vt:lpstr>
      <vt:lpstr>Calibri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 Nguyễn Trí</dc:creator>
  <cp:lastModifiedBy>Administrator</cp:lastModifiedBy>
  <cp:revision>5</cp:revision>
  <dcterms:created xsi:type="dcterms:W3CDTF">2024-09-23T01:50:02Z</dcterms:created>
  <dcterms:modified xsi:type="dcterms:W3CDTF">2024-12-25T10:44:58Z</dcterms:modified>
</cp:coreProperties>
</file>