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ectEf48WLgiaNQQiH3heIVAJ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0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24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8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/>
        </p:nvSpPr>
        <p:spPr>
          <a:xfrm>
            <a:off x="390809" y="2135945"/>
            <a:ext cx="9963626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A: MÁY TÍNH VÀ EM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VIỆC EM CÓ THỂ LÀM ĐƯỢC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NHỜ MÁY TÍNH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THỰC HÀNH TẠO SẢN PHẨM SỐ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304800" y="0"/>
            <a:ext cx="48958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thực hành:</a:t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304800" y="762000"/>
            <a:ext cx="1158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Tạo một bài trình chiếu để giới thiệu về một phần mềm. Ví dụ phần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Word.</a:t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304800" y="1943100"/>
            <a:ext cx="1158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1: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 hoạt phần mềm PowerPoint và tạo một tệp mới.</a:t>
            </a:r>
            <a:endParaRPr/>
          </a:p>
        </p:txBody>
      </p:sp>
      <p:pic>
        <p:nvPicPr>
          <p:cNvPr id="252" name="Google Shape;2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338165"/>
            <a:ext cx="6134100" cy="344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2862" y="3338165"/>
            <a:ext cx="3533775" cy="3448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>
            <a:off x="304800" y="209550"/>
            <a:ext cx="1158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2: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 trang chiếu 1 (trang tiêu đề). Nhập tên chủ đề bài trình chiếu và tên người trình bày.</a:t>
            </a:r>
            <a:endParaRPr/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300" y="1352550"/>
            <a:ext cx="9709598" cy="5458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/>
          <p:nvPr/>
        </p:nvSpPr>
        <p:spPr>
          <a:xfrm>
            <a:off x="304800" y="95250"/>
            <a:ext cx="11582400" cy="180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3: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 trang chiếu 2: Nhập tiêu đề, nội dung giới thiệu về phần mềm Word và chèn hình ảnh biểu trượng phần mềm.</a:t>
            </a:r>
            <a:endParaRPr/>
          </a:p>
        </p:txBody>
      </p:sp>
      <p:pic>
        <p:nvPicPr>
          <p:cNvPr id="265" name="Google Shape;2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00" y="1918834"/>
            <a:ext cx="8782050" cy="493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"/>
          <p:cNvSpPr/>
          <p:nvPr/>
        </p:nvSpPr>
        <p:spPr>
          <a:xfrm>
            <a:off x="304800" y="95250"/>
            <a:ext cx="115824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4: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 trang chiếu 3: Liệt kê những sản phẩm em đã làm nhờ phần mềm.</a:t>
            </a:r>
            <a:endParaRPr/>
          </a:p>
        </p:txBody>
      </p:sp>
      <p:pic>
        <p:nvPicPr>
          <p:cNvPr id="271" name="Google Shape;2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00" y="1340472"/>
            <a:ext cx="9810750" cy="5515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/>
          <p:nvPr/>
        </p:nvSpPr>
        <p:spPr>
          <a:xfrm>
            <a:off x="304800" y="95250"/>
            <a:ext cx="115824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5: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 trang chiếu 4: Nhập nội dung lời cảm ơn và chèn hình ảnh phù hợp.</a:t>
            </a:r>
            <a:endParaRPr/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426156"/>
            <a:ext cx="9658350" cy="5430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/>
          <p:nvPr/>
        </p:nvSpPr>
        <p:spPr>
          <a:xfrm>
            <a:off x="304800" y="95250"/>
            <a:ext cx="11582400" cy="1847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Lưu tệp: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1: </a:t>
            </a: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 tệp vào thư mục của em.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2: </a:t>
            </a: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tên phần mềm là </a:t>
            </a:r>
            <a:r>
              <a:rPr b="1" i="1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phần mềm</a:t>
            </a:r>
            <a:endParaRPr/>
          </a:p>
        </p:txBody>
      </p:sp>
      <p:pic>
        <p:nvPicPr>
          <p:cNvPr id="283" name="Google Shape;2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943100"/>
            <a:ext cx="12192000" cy="489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/>
        </p:nvSpPr>
        <p:spPr>
          <a:xfrm>
            <a:off x="4684540" y="3145396"/>
            <a:ext cx="2996419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/>
          <p:nvPr/>
        </p:nvSpPr>
        <p:spPr>
          <a:xfrm>
            <a:off x="1897212" y="25793"/>
            <a:ext cx="6950814" cy="2046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A: MÁY TÍNH VÀ EM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VIỆC EM CÓ THỂ LÀM ĐƯỢC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NHỜ MÁY TÍNH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THỰC HÀNH TẠO SẢN PHẨM SỐ</a:t>
            </a:r>
            <a:endParaRPr/>
          </a:p>
        </p:txBody>
      </p:sp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3000" y="2495549"/>
            <a:ext cx="14516100" cy="4336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/>
          <p:nvPr/>
        </p:nvSpPr>
        <p:spPr>
          <a:xfrm>
            <a:off x="-240524" y="2132503"/>
            <a:ext cx="1131042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TẠM BIỆT CÁC EM !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724" y="0"/>
            <a:ext cx="122574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/>
          <p:nvPr/>
        </p:nvSpPr>
        <p:spPr>
          <a:xfrm>
            <a:off x="802687" y="236806"/>
            <a:ext cx="477887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</a:t>
            </a:r>
            <a:endParaRPr b="1" i="0" sz="60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506437" y="1990144"/>
            <a:ext cx="9481625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Hãy kể một vài sản phẩm yêu thích mà em đã tạo được trên máy tính. Em đã sử dụng những phần mềm nào để tạo ra chúng?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/>
        </p:nvSpPr>
        <p:spPr>
          <a:xfrm>
            <a:off x="1647143" y="63893"/>
            <a:ext cx="7450949" cy="2046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A: MÁY TÍNH VÀ EM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VIỆC MÀ EM CÓ THỂ LÀM ĐƯỢC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NHỜ MÁY TÍNH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THỰC HÀNH TẠO SẢN PHẨM SỐ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520964" y="2578219"/>
            <a:ext cx="53014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BÀI HỌC:</a:t>
            </a:r>
            <a:endParaRPr b="1" i="0" sz="40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294661" y="3530612"/>
            <a:ext cx="99888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Phần mềm em đã biết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328366" y="4483005"/>
            <a:ext cx="68725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Thực hành tạo sản phẩm số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/>
        </p:nvSpPr>
        <p:spPr>
          <a:xfrm>
            <a:off x="1647143" y="63893"/>
            <a:ext cx="7450949" cy="2046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A: MÁY TÍNH VÀ EM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VIỆC MÀ EM CÓ THỂ LÀM ĐƯỢC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NHỜ MÁY TÍNH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THỰC HÀNH TẠO SẢN PHẨM SỐ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294661" y="3530612"/>
            <a:ext cx="99888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Phần mềm em đã biết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19200" y="-247650"/>
            <a:ext cx="14405599" cy="73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7"/>
          <p:cNvGrpSpPr/>
          <p:nvPr/>
        </p:nvGrpSpPr>
        <p:grpSpPr>
          <a:xfrm>
            <a:off x="4724400" y="57149"/>
            <a:ext cx="7315200" cy="6772275"/>
            <a:chOff x="2724150" y="95249"/>
            <a:chExt cx="7315200" cy="6772275"/>
          </a:xfrm>
        </p:grpSpPr>
        <p:sp>
          <p:nvSpPr>
            <p:cNvPr id="179" name="Google Shape;179;p7"/>
            <p:cNvSpPr/>
            <p:nvPr/>
          </p:nvSpPr>
          <p:spPr>
            <a:xfrm>
              <a:off x="272415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339090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403860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470535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537210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03885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670560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737235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803910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870585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937260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8039100" y="500062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039100" y="56292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039100" y="624839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039100" y="37528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</a:t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039100" y="31432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039100" y="25336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039100" y="19240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039100" y="13144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039100" y="7048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8039100" y="952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4705350" y="500062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705350" y="56292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705350" y="37528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705350" y="31432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4705350" y="25336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705350" y="19240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4705350" y="13144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705350" y="7048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4705350" y="952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372350" y="7048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8705850" y="7048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9372600" y="704849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/>
            </a:p>
          </p:txBody>
        </p:sp>
      </p:grpSp>
      <p:grpSp>
        <p:nvGrpSpPr>
          <p:cNvPr id="212" name="Google Shape;212;p7"/>
          <p:cNvGrpSpPr/>
          <p:nvPr/>
        </p:nvGrpSpPr>
        <p:grpSpPr>
          <a:xfrm>
            <a:off x="6705600" y="666749"/>
            <a:ext cx="666750" cy="5553074"/>
            <a:chOff x="4705350" y="704849"/>
            <a:chExt cx="666750" cy="5553074"/>
          </a:xfrm>
        </p:grpSpPr>
        <p:sp>
          <p:nvSpPr>
            <p:cNvPr id="213" name="Google Shape;213;p7"/>
            <p:cNvSpPr/>
            <p:nvPr/>
          </p:nvSpPr>
          <p:spPr>
            <a:xfrm>
              <a:off x="4705350" y="704849"/>
              <a:ext cx="666750" cy="628650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4705350" y="1933573"/>
              <a:ext cx="666750" cy="628650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705350" y="2562223"/>
              <a:ext cx="666750" cy="628650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4705350" y="3743324"/>
              <a:ext cx="666750" cy="628650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705350" y="4371974"/>
              <a:ext cx="666750" cy="628650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4705350" y="5000622"/>
              <a:ext cx="666750" cy="628650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4705350" y="5629273"/>
              <a:ext cx="666750" cy="628650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/>
            </a:p>
          </p:txBody>
        </p:sp>
      </p:grpSp>
      <p:grpSp>
        <p:nvGrpSpPr>
          <p:cNvPr id="220" name="Google Shape;220;p7"/>
          <p:cNvGrpSpPr/>
          <p:nvPr/>
        </p:nvGrpSpPr>
        <p:grpSpPr>
          <a:xfrm>
            <a:off x="10039350" y="666749"/>
            <a:ext cx="666750" cy="2447925"/>
            <a:chOff x="8039100" y="704849"/>
            <a:chExt cx="666750" cy="2447925"/>
          </a:xfrm>
        </p:grpSpPr>
        <p:sp>
          <p:nvSpPr>
            <p:cNvPr id="221" name="Google Shape;221;p7"/>
            <p:cNvSpPr/>
            <p:nvPr/>
          </p:nvSpPr>
          <p:spPr>
            <a:xfrm>
              <a:off x="8039100" y="704849"/>
              <a:ext cx="666750" cy="609600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8039100" y="1933574"/>
              <a:ext cx="666750" cy="609600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8039100" y="2543174"/>
              <a:ext cx="666750" cy="609600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endParaRPr/>
            </a:p>
          </p:txBody>
        </p:sp>
      </p:grpSp>
      <p:sp>
        <p:nvSpPr>
          <p:cNvPr id="224" name="Google Shape;224;p7"/>
          <p:cNvSpPr/>
          <p:nvPr/>
        </p:nvSpPr>
        <p:spPr>
          <a:xfrm>
            <a:off x="10706100" y="666749"/>
            <a:ext cx="666750" cy="628650"/>
          </a:xfrm>
          <a:prstGeom prst="rect">
            <a:avLst/>
          </a:prstGeom>
          <a:solidFill>
            <a:srgbClr val="BFBFBF"/>
          </a:solidFill>
          <a:ln cap="rnd" cmpd="sng" w="19050">
            <a:solidFill>
              <a:srgbClr val="3C5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/>
          </a:p>
        </p:txBody>
      </p:sp>
      <p:grpSp>
        <p:nvGrpSpPr>
          <p:cNvPr id="225" name="Google Shape;225;p7"/>
          <p:cNvGrpSpPr/>
          <p:nvPr/>
        </p:nvGrpSpPr>
        <p:grpSpPr>
          <a:xfrm>
            <a:off x="5372100" y="4333872"/>
            <a:ext cx="6000750" cy="619127"/>
            <a:chOff x="3371850" y="4371972"/>
            <a:chExt cx="6000750" cy="619127"/>
          </a:xfrm>
        </p:grpSpPr>
        <p:sp>
          <p:nvSpPr>
            <p:cNvPr id="226" name="Google Shape;226;p7"/>
            <p:cNvSpPr/>
            <p:nvPr/>
          </p:nvSpPr>
          <p:spPr>
            <a:xfrm>
              <a:off x="3371850" y="4371974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5372100" y="4371972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05600" y="4371973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705850" y="4371973"/>
              <a:ext cx="666750" cy="619125"/>
            </a:xfrm>
            <a:prstGeom prst="rect">
              <a:avLst/>
            </a:prstGeom>
            <a:solidFill>
              <a:srgbClr val="BFBFBF"/>
            </a:solidFill>
            <a:ln cap="rnd" cmpd="sng" w="19050">
              <a:solidFill>
                <a:srgbClr val="3C5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endParaRPr/>
            </a:p>
          </p:txBody>
        </p:sp>
      </p:grpSp>
      <p:sp>
        <p:nvSpPr>
          <p:cNvPr id="230" name="Google Shape;230;p7"/>
          <p:cNvSpPr/>
          <p:nvPr/>
        </p:nvSpPr>
        <p:spPr>
          <a:xfrm>
            <a:off x="38100" y="450141"/>
            <a:ext cx="6057900" cy="1366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Phần mềm tạo ra bài trình chiếu.</a:t>
            </a:r>
            <a:endParaRPr/>
          </a:p>
        </p:txBody>
      </p:sp>
      <p:sp>
        <p:nvSpPr>
          <p:cNvPr id="231" name="Google Shape;231;p7"/>
          <p:cNvSpPr/>
          <p:nvPr/>
        </p:nvSpPr>
        <p:spPr>
          <a:xfrm>
            <a:off x="38100" y="450141"/>
            <a:ext cx="6057900" cy="1366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Phần mềm luyện tập sử dụng chuột.</a:t>
            </a:r>
            <a:endParaRPr/>
          </a:p>
        </p:txBody>
      </p:sp>
      <p:sp>
        <p:nvSpPr>
          <p:cNvPr id="232" name="Google Shape;232;p7"/>
          <p:cNvSpPr/>
          <p:nvPr/>
        </p:nvSpPr>
        <p:spPr>
          <a:xfrm>
            <a:off x="38100" y="450141"/>
            <a:ext cx="6057900" cy="1366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Phần mềm soạn thảo văn bản.</a:t>
            </a:r>
            <a:endParaRPr/>
          </a:p>
        </p:txBody>
      </p:sp>
      <p:sp>
        <p:nvSpPr>
          <p:cNvPr id="233" name="Google Shape;233;p7"/>
          <p:cNvSpPr/>
          <p:nvPr/>
        </p:nvSpPr>
        <p:spPr>
          <a:xfrm>
            <a:off x="19050" y="443081"/>
            <a:ext cx="6057900" cy="1366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Phần mềm luyện gõ bàn phím.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39742" y="2110607"/>
            <a:ext cx="14160442" cy="474739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 txBox="1"/>
          <p:nvPr/>
        </p:nvSpPr>
        <p:spPr>
          <a:xfrm>
            <a:off x="1647143" y="63893"/>
            <a:ext cx="7839757" cy="2046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A: MÁY TÍNH VÀ EM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VIỆC MÀ EM CÓ THỂ LÀM ĐƯỢC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NHỜ MÁY TÍNH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THỰC HÀNH TẠO SẢN PHẨM SỐ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2023-09-10T13:25:02Z</dcterms:created>
  <dc:creator>nguyenvansaly1981@outlook.com</dc:creator>
</cp:coreProperties>
</file>