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82" r:id="rId8"/>
    <p:sldId id="281" r:id="rId9"/>
    <p:sldId id="280" r:id="rId10"/>
    <p:sldId id="261" r:id="rId11"/>
    <p:sldId id="262" r:id="rId12"/>
    <p:sldId id="263" r:id="rId13"/>
    <p:sldId id="276" r:id="rId14"/>
    <p:sldId id="270" r:id="rId15"/>
    <p:sldId id="277" r:id="rId16"/>
    <p:sldId id="273" r:id="rId17"/>
    <p:sldId id="264" r:id="rId18"/>
    <p:sldId id="275"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2472" y="1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12/25/2024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579162" y="2135945"/>
            <a:ext cx="9586919" cy="2785378"/>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BÀI 1: LỢI ÍCH CỦA MÁY TÍNH</a:t>
            </a:r>
          </a:p>
        </p:txBody>
      </p:sp>
    </p:spTree>
    <p:extLst>
      <p:ext uri="{BB962C8B-B14F-4D97-AF65-F5344CB8AC3E}">
        <p14:creationId xmlns:p14="http://schemas.microsoft.com/office/powerpoint/2010/main" val="118378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5FE821-81FA-CCBC-3DFA-7FBB724F9FE7}"/>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5" name="Rectangle 4">
            <a:extLst>
              <a:ext uri="{FF2B5EF4-FFF2-40B4-BE49-F238E27FC236}">
                <a16:creationId xmlns:a16="http://schemas.microsoft.com/office/drawing/2014/main" id="{FA0591B3-4232-93FC-C803-395E302D16A9}"/>
              </a:ext>
            </a:extLst>
          </p:cNvPr>
          <p:cNvSpPr/>
          <p:nvPr/>
        </p:nvSpPr>
        <p:spPr>
          <a:xfrm>
            <a:off x="324463" y="3008673"/>
            <a:ext cx="11533240" cy="390130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FF0000"/>
                </a:solidFill>
                <a:latin typeface="Times New Roman" panose="02020603050405020304" pitchFamily="18" charset="0"/>
                <a:cs typeface="Times New Roman" panose="02020603050405020304" pitchFamily="18" charset="0"/>
              </a:rPr>
              <a:t>Sử dụng các phần mềm máy tính, em có thể học tập vui chơi và tạo các sản phẩm số. Đặc biệt, nhờ máy tìm kiếm, em có thể tìm được những thông tin thú vị và bổ ích.</a:t>
            </a:r>
          </a:p>
        </p:txBody>
      </p:sp>
      <p:sp>
        <p:nvSpPr>
          <p:cNvPr id="6" name="TextBox 5">
            <a:extLst>
              <a:ext uri="{FF2B5EF4-FFF2-40B4-BE49-F238E27FC236}">
                <a16:creationId xmlns:a16="http://schemas.microsoft.com/office/drawing/2014/main" id="{C6C35233-D303-E9B1-3C0A-207325223A32}"/>
              </a:ext>
            </a:extLst>
          </p:cNvPr>
          <p:cNvSpPr txBox="1"/>
          <p:nvPr/>
        </p:nvSpPr>
        <p:spPr>
          <a:xfrm>
            <a:off x="3896513" y="2228950"/>
            <a:ext cx="3293915" cy="769441"/>
          </a:xfrm>
          <a:prstGeom prst="rect">
            <a:avLst/>
          </a:prstGeom>
          <a:noFill/>
        </p:spPr>
        <p:txBody>
          <a:bodyPr wrap="none" rtlCol="0">
            <a:spAutoFit/>
          </a:bodyPr>
          <a:lstStyle/>
          <a:p>
            <a:pPr algn="just">
              <a:spcBef>
                <a:spcPts val="300"/>
              </a:spcBef>
              <a:spcAft>
                <a:spcPts val="300"/>
              </a:spcAft>
            </a:pPr>
            <a:r>
              <a:rPr lang="en-US" sz="4400" b="1">
                <a:solidFill>
                  <a:srgbClr val="FF0000"/>
                </a:solidFill>
                <a:latin typeface="Times New Roman" panose="02020603050405020304" pitchFamily="18" charset="0"/>
                <a:cs typeface="Times New Roman" panose="02020603050405020304" pitchFamily="18" charset="0"/>
              </a:rPr>
              <a:t>KẾT LUẬN:</a:t>
            </a:r>
          </a:p>
        </p:txBody>
      </p:sp>
    </p:spTree>
    <p:extLst>
      <p:ext uri="{BB962C8B-B14F-4D97-AF65-F5344CB8AC3E}">
        <p14:creationId xmlns:p14="http://schemas.microsoft.com/office/powerpoint/2010/main" val="2438928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B5D8E-ED6C-AF04-52DF-46C4A510D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03" y="-41187"/>
            <a:ext cx="13352206" cy="6940374"/>
          </a:xfrm>
          <a:prstGeom prst="rect">
            <a:avLst/>
          </a:prstGeom>
        </p:spPr>
      </p:pic>
    </p:spTree>
    <p:extLst>
      <p:ext uri="{BB962C8B-B14F-4D97-AF65-F5344CB8AC3E}">
        <p14:creationId xmlns:p14="http://schemas.microsoft.com/office/powerpoint/2010/main" val="37704858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E8F905-33BB-D66D-521D-C2C8AA11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19" y="0"/>
            <a:ext cx="13666838" cy="6858000"/>
          </a:xfrm>
          <a:prstGeom prst="rect">
            <a:avLst/>
          </a:prstGeom>
        </p:spPr>
      </p:pic>
    </p:spTree>
    <p:extLst>
      <p:ext uri="{BB962C8B-B14F-4D97-AF65-F5344CB8AC3E}">
        <p14:creationId xmlns:p14="http://schemas.microsoft.com/office/powerpoint/2010/main" val="346772782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CD9B1C-A2D2-6D0E-4761-A24BCA1DDE5F}"/>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5" name="TextBox 4">
            <a:extLst>
              <a:ext uri="{FF2B5EF4-FFF2-40B4-BE49-F238E27FC236}">
                <a16:creationId xmlns:a16="http://schemas.microsoft.com/office/drawing/2014/main" id="{31BCFFA9-BC27-D72D-358B-A5ABE4629378}"/>
              </a:ext>
            </a:extLst>
          </p:cNvPr>
          <p:cNvSpPr txBox="1"/>
          <p:nvPr/>
        </p:nvSpPr>
        <p:spPr>
          <a:xfrm>
            <a:off x="3896513" y="2110962"/>
            <a:ext cx="3293915" cy="769441"/>
          </a:xfrm>
          <a:prstGeom prst="rect">
            <a:avLst/>
          </a:prstGeom>
          <a:noFill/>
        </p:spPr>
        <p:txBody>
          <a:bodyPr wrap="none" rtlCol="0">
            <a:spAutoFit/>
          </a:bodyPr>
          <a:lstStyle/>
          <a:p>
            <a:pPr algn="just">
              <a:spcBef>
                <a:spcPts val="300"/>
              </a:spcBef>
              <a:spcAft>
                <a:spcPts val="300"/>
              </a:spcAft>
            </a:pPr>
            <a:r>
              <a:rPr lang="en-US" sz="4400" b="1">
                <a:solidFill>
                  <a:srgbClr val="FF0000"/>
                </a:solidFill>
                <a:latin typeface="Times New Roman" panose="02020603050405020304" pitchFamily="18" charset="0"/>
                <a:cs typeface="Times New Roman" panose="02020603050405020304" pitchFamily="18" charset="0"/>
              </a:rPr>
              <a:t>KẾT LUẬN:</a:t>
            </a:r>
          </a:p>
        </p:txBody>
      </p:sp>
      <p:sp>
        <p:nvSpPr>
          <p:cNvPr id="6" name="Rectangle 5">
            <a:extLst>
              <a:ext uri="{FF2B5EF4-FFF2-40B4-BE49-F238E27FC236}">
                <a16:creationId xmlns:a16="http://schemas.microsoft.com/office/drawing/2014/main" id="{67921814-F634-3A16-05B9-59BCE2122AB7}"/>
              </a:ext>
            </a:extLst>
          </p:cNvPr>
          <p:cNvSpPr/>
          <p:nvPr/>
        </p:nvSpPr>
        <p:spPr>
          <a:xfrm>
            <a:off x="-9834" y="2889360"/>
            <a:ext cx="12201834" cy="396863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FF0000"/>
                </a:solidFill>
                <a:latin typeface="Times New Roman" panose="02020603050405020304" pitchFamily="18" charset="0"/>
                <a:cs typeface="Times New Roman" panose="02020603050405020304" pitchFamily="18" charset="0"/>
              </a:rPr>
              <a:t>Máy tính giúp em học tập, giải trí, tìm kiếm, trao đổi thông tin và hợp tác với bạn bè. Ngoài ra máy tính giúp em rèn luyện được những kĩ năng như gõ bàn phím, sử dụng chuột, soạn thảo văn bản, tạo bài trình chiếu.</a:t>
            </a:r>
          </a:p>
        </p:txBody>
      </p:sp>
    </p:spTree>
    <p:extLst>
      <p:ext uri="{BB962C8B-B14F-4D97-AF65-F5344CB8AC3E}">
        <p14:creationId xmlns:p14="http://schemas.microsoft.com/office/powerpoint/2010/main" val="2305935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D9583-9EBF-0E4A-9B3D-DED50043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205007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F4C82-9265-43A2-90BB-550111386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3" y="1104900"/>
            <a:ext cx="15436646" cy="5753100"/>
          </a:xfrm>
          <a:prstGeom prst="rect">
            <a:avLst/>
          </a:prstGeom>
        </p:spPr>
      </p:pic>
      <p:sp>
        <p:nvSpPr>
          <p:cNvPr id="6" name="TextBox 5">
            <a:extLst>
              <a:ext uri="{FF2B5EF4-FFF2-40B4-BE49-F238E27FC236}">
                <a16:creationId xmlns:a16="http://schemas.microsoft.com/office/drawing/2014/main" id="{D13C2EBF-9AB3-C44B-D9CE-A70540A4389B}"/>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7" name="Oval 6">
            <a:extLst>
              <a:ext uri="{FF2B5EF4-FFF2-40B4-BE49-F238E27FC236}">
                <a16:creationId xmlns:a16="http://schemas.microsoft.com/office/drawing/2014/main" id="{A77C72B7-9A5B-DC42-E7F0-1FB82C61EE91}"/>
              </a:ext>
            </a:extLst>
          </p:cNvPr>
          <p:cNvSpPr/>
          <p:nvPr/>
        </p:nvSpPr>
        <p:spPr>
          <a:xfrm>
            <a:off x="596900" y="4330700"/>
            <a:ext cx="635000" cy="673100"/>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715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145396"/>
            <a:ext cx="2996419" cy="830997"/>
          </a:xfrm>
          <a:prstGeom prst="rect">
            <a:avLst/>
          </a:prstGeom>
          <a:solidFill>
            <a:schemeClr val="bg1"/>
          </a:solid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05A4F-6A8C-3478-8E34-238C7E1A7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32" y="977901"/>
            <a:ext cx="13430864" cy="5880100"/>
          </a:xfrm>
          <a:prstGeom prst="rect">
            <a:avLst/>
          </a:prstGeom>
        </p:spPr>
      </p:pic>
      <p:sp>
        <p:nvSpPr>
          <p:cNvPr id="5" name="TextBox 4">
            <a:extLst>
              <a:ext uri="{FF2B5EF4-FFF2-40B4-BE49-F238E27FC236}">
                <a16:creationId xmlns:a16="http://schemas.microsoft.com/office/drawing/2014/main" id="{53D4BF5A-F53E-E783-0454-8BF147C379B1}"/>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Tree>
    <p:extLst>
      <p:ext uri="{BB962C8B-B14F-4D97-AF65-F5344CB8AC3E}">
        <p14:creationId xmlns:p14="http://schemas.microsoft.com/office/powerpoint/2010/main" val="425943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83C67-C2EB-3BF2-7CFF-EFBBF0DE8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06" y="1386348"/>
            <a:ext cx="14056412" cy="6017341"/>
          </a:xfrm>
          <a:prstGeom prst="rect">
            <a:avLst/>
          </a:prstGeom>
        </p:spPr>
      </p:pic>
      <p:sp>
        <p:nvSpPr>
          <p:cNvPr id="2" name="TextBox 1">
            <a:extLst>
              <a:ext uri="{FF2B5EF4-FFF2-40B4-BE49-F238E27FC236}">
                <a16:creationId xmlns:a16="http://schemas.microsoft.com/office/drawing/2014/main" id="{0863C6F3-BEC2-FD27-A382-CD80D96A40AC}"/>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Tree>
    <p:extLst>
      <p:ext uri="{BB962C8B-B14F-4D97-AF65-F5344CB8AC3E}">
        <p14:creationId xmlns:p14="http://schemas.microsoft.com/office/powerpoint/2010/main" val="96368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CE0835-49E8-F508-4292-4B0D33442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16398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802687" y="236806"/>
            <a:ext cx="4778872" cy="1015663"/>
          </a:xfrm>
          <a:prstGeom prst="rect">
            <a:avLst/>
          </a:prstGeom>
          <a:noFill/>
        </p:spPr>
        <p:txBody>
          <a:bodyPr wrap="none" rtlCol="0">
            <a:spAutoFit/>
          </a:bodyPr>
          <a:lstStyle/>
          <a:p>
            <a:pPr algn="ctr">
              <a:spcBef>
                <a:spcPts val="300"/>
              </a:spcBef>
              <a:spcAft>
                <a:spcPts val="300"/>
              </a:spcAft>
            </a:pPr>
            <a:r>
              <a:rPr lang="en-US" sz="6000" b="1">
                <a:solidFill>
                  <a:srgbClr val="FF0000"/>
                </a:solidFill>
                <a:latin typeface="Times New Roman" panose="02020603050405020304" pitchFamily="18" charset="0"/>
                <a:cs typeface="Times New Roman" panose="02020603050405020304" pitchFamily="18" charset="0"/>
              </a:rPr>
              <a:t>KHỞI ĐỘNG</a:t>
            </a:r>
            <a:endParaRPr lang="en-US" sz="60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3EA35F8-5D86-0087-41CA-FE511B970865}"/>
              </a:ext>
            </a:extLst>
          </p:cNvPr>
          <p:cNvSpPr txBox="1"/>
          <p:nvPr/>
        </p:nvSpPr>
        <p:spPr>
          <a:xfrm>
            <a:off x="506437" y="1990144"/>
            <a:ext cx="9481625" cy="2877711"/>
          </a:xfrm>
          <a:prstGeom prst="rect">
            <a:avLst/>
          </a:prstGeom>
          <a:noFill/>
        </p:spPr>
        <p:txBody>
          <a:bodyPr wrap="square" rtlCol="0">
            <a:spAutoFit/>
          </a:bodyPr>
          <a:lstStyle/>
          <a:p>
            <a:pPr algn="just">
              <a:spcBef>
                <a:spcPts val="300"/>
              </a:spcBef>
              <a:spcAft>
                <a:spcPts val="300"/>
              </a:spcAft>
            </a:pPr>
            <a:r>
              <a:rPr lang="en-US" sz="4400" b="1">
                <a:solidFill>
                  <a:srgbClr val="0000CC"/>
                </a:solidFill>
                <a:latin typeface="Times New Roman" panose="02020603050405020304" pitchFamily="18" charset="0"/>
                <a:cs typeface="Times New Roman" panose="02020603050405020304" pitchFamily="18" charset="0"/>
              </a:rPr>
              <a:t>Em hãy chia sẻ cho các bạn cùng biết những công việc mà em cảm thấy hứng thú khi sử dụng máy tính để thực hiện.</a:t>
            </a:r>
          </a:p>
        </p:txBody>
      </p:sp>
    </p:spTree>
    <p:extLst>
      <p:ext uri="{BB962C8B-B14F-4D97-AF65-F5344CB8AC3E}">
        <p14:creationId xmlns:p14="http://schemas.microsoft.com/office/powerpoint/2010/main" val="2818270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32787-ACDD-3B9A-2658-4E248DC2B432}"/>
              </a:ext>
            </a:extLst>
          </p:cNvPr>
          <p:cNvSpPr txBox="1"/>
          <p:nvPr/>
        </p:nvSpPr>
        <p:spPr>
          <a:xfrm>
            <a:off x="1647143" y="25793"/>
            <a:ext cx="7450949"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6" name="TextBox 5">
            <a:extLst>
              <a:ext uri="{FF2B5EF4-FFF2-40B4-BE49-F238E27FC236}">
                <a16:creationId xmlns:a16="http://schemas.microsoft.com/office/drawing/2014/main" id="{F680CA5E-1FD6-D204-9772-B8FA6D2C4658}"/>
              </a:ext>
            </a:extLst>
          </p:cNvPr>
          <p:cNvSpPr txBox="1"/>
          <p:nvPr/>
        </p:nvSpPr>
        <p:spPr>
          <a:xfrm>
            <a:off x="520964" y="2273419"/>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23DA0C-4C3A-CCE2-72AC-353C0F9F6F66}"/>
              </a:ext>
            </a:extLst>
          </p:cNvPr>
          <p:cNvSpPr txBox="1"/>
          <p:nvPr/>
        </p:nvSpPr>
        <p:spPr>
          <a:xfrm>
            <a:off x="294661" y="3225812"/>
            <a:ext cx="9988822" cy="707886"/>
          </a:xfrm>
          <a:prstGeom prst="rect">
            <a:avLst/>
          </a:prstGeom>
          <a:noFill/>
        </p:spPr>
        <p:txBody>
          <a:bodyPr wrap="square" rtlCol="0">
            <a:spAutoFit/>
          </a:bodyPr>
          <a:lstStyle/>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Những việc em có thể làm nhờ máy tính.</a:t>
            </a:r>
          </a:p>
        </p:txBody>
      </p:sp>
      <p:sp>
        <p:nvSpPr>
          <p:cNvPr id="8" name="TextBox 7">
            <a:extLst>
              <a:ext uri="{FF2B5EF4-FFF2-40B4-BE49-F238E27FC236}">
                <a16:creationId xmlns:a16="http://schemas.microsoft.com/office/drawing/2014/main" id="{0EAFABD7-0B96-62C0-2303-3CF2E675641C}"/>
              </a:ext>
            </a:extLst>
          </p:cNvPr>
          <p:cNvSpPr txBox="1"/>
          <p:nvPr/>
        </p:nvSpPr>
        <p:spPr>
          <a:xfrm>
            <a:off x="576017" y="4178205"/>
            <a:ext cx="5527754"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Lợi ích của máy tính.</a:t>
            </a:r>
          </a:p>
        </p:txBody>
      </p:sp>
    </p:spTree>
    <p:extLst>
      <p:ext uri="{BB962C8B-B14F-4D97-AF65-F5344CB8AC3E}">
        <p14:creationId xmlns:p14="http://schemas.microsoft.com/office/powerpoint/2010/main" val="3037410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9CADB-B41C-3A98-DDB9-F6A2EAE35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83" y="0"/>
            <a:ext cx="14419385" cy="6858000"/>
          </a:xfrm>
          <a:prstGeom prst="rect">
            <a:avLst/>
          </a:prstGeom>
        </p:spPr>
      </p:pic>
    </p:spTree>
    <p:extLst>
      <p:ext uri="{BB962C8B-B14F-4D97-AF65-F5344CB8AC3E}">
        <p14:creationId xmlns:p14="http://schemas.microsoft.com/office/powerpoint/2010/main" val="16661755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D878D-2528-D7F8-5D66-5849800F5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134" y="0"/>
            <a:ext cx="19958268" cy="6858000"/>
          </a:xfrm>
          <a:prstGeom prst="rect">
            <a:avLst/>
          </a:prstGeom>
        </p:spPr>
      </p:pic>
    </p:spTree>
    <p:extLst>
      <p:ext uri="{BB962C8B-B14F-4D97-AF65-F5344CB8AC3E}">
        <p14:creationId xmlns:p14="http://schemas.microsoft.com/office/powerpoint/2010/main" val="305471986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C6A81-9A20-3A5A-B8C5-A5E97E94D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555" y="-64401"/>
            <a:ext cx="20333110" cy="6986802"/>
          </a:xfrm>
          <a:prstGeom prst="rect">
            <a:avLst/>
          </a:prstGeom>
        </p:spPr>
      </p:pic>
    </p:spTree>
    <p:extLst>
      <p:ext uri="{BB962C8B-B14F-4D97-AF65-F5344CB8AC3E}">
        <p14:creationId xmlns:p14="http://schemas.microsoft.com/office/powerpoint/2010/main" val="24273260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DB272-C686-4ACD-4538-7EB9BA776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652" y="-56556"/>
            <a:ext cx="18563304" cy="6971112"/>
          </a:xfrm>
          <a:prstGeom prst="rect">
            <a:avLst/>
          </a:prstGeom>
        </p:spPr>
      </p:pic>
    </p:spTree>
    <p:extLst>
      <p:ext uri="{BB962C8B-B14F-4D97-AF65-F5344CB8AC3E}">
        <p14:creationId xmlns:p14="http://schemas.microsoft.com/office/powerpoint/2010/main" val="42238424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627E0B-80AC-D8AA-97A1-31759CE97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168" y="-1171"/>
            <a:ext cx="18268336" cy="6860342"/>
          </a:xfrm>
          <a:prstGeom prst="rect">
            <a:avLst/>
          </a:prstGeom>
        </p:spPr>
      </p:pic>
    </p:spTree>
    <p:extLst>
      <p:ext uri="{BB962C8B-B14F-4D97-AF65-F5344CB8AC3E}">
        <p14:creationId xmlns:p14="http://schemas.microsoft.com/office/powerpoint/2010/main" val="3480207631"/>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311</TotalTime>
  <Words>350</Words>
  <Application>Microsoft Office PowerPoint</Application>
  <PresentationFormat>Widescreen</PresentationFormat>
  <Paragraphs>39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7</cp:revision>
  <dcterms:created xsi:type="dcterms:W3CDTF">2023-09-10T13:25:02Z</dcterms:created>
  <dcterms:modified xsi:type="dcterms:W3CDTF">2024-12-25T11:06:31Z</dcterms:modified>
</cp:coreProperties>
</file>